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34" r:id="rId2"/>
    <p:sldId id="628" r:id="rId3"/>
    <p:sldId id="643" r:id="rId4"/>
    <p:sldId id="640" r:id="rId5"/>
    <p:sldId id="634" r:id="rId6"/>
    <p:sldId id="644" r:id="rId7"/>
    <p:sldId id="645" r:id="rId8"/>
    <p:sldId id="646" r:id="rId9"/>
    <p:sldId id="639" r:id="rId10"/>
    <p:sldId id="638" r:id="rId11"/>
    <p:sldId id="635" r:id="rId12"/>
    <p:sldId id="636" r:id="rId13"/>
    <p:sldId id="641" r:id="rId14"/>
    <p:sldId id="642" r:id="rId15"/>
    <p:sldId id="63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0B25FD97-555E-444E-8272-665D64A41269}">
          <p14:sldIdLst>
            <p14:sldId id="334"/>
            <p14:sldId id="628"/>
            <p14:sldId id="643"/>
            <p14:sldId id="640"/>
            <p14:sldId id="634"/>
            <p14:sldId id="644"/>
            <p14:sldId id="645"/>
            <p14:sldId id="646"/>
            <p14:sldId id="639"/>
            <p14:sldId id="638"/>
            <p14:sldId id="635"/>
            <p14:sldId id="636"/>
            <p14:sldId id="641"/>
            <p14:sldId id="642"/>
            <p14:sldId id="63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12121"/>
    <a:srgbClr val="3D3D3D"/>
    <a:srgbClr val="595959"/>
    <a:srgbClr val="705500"/>
    <a:srgbClr val="D9D9D9"/>
    <a:srgbClr val="8E6C00"/>
    <a:srgbClr val="D09E00"/>
    <a:srgbClr val="00B3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Estilo Escuro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929F9F4-4A8F-4326-A1B4-22849713DDAB}" styleName="Dark Style 1 - Accent 4">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4"/>
          </a:solidFill>
        </a:fill>
      </a:tcStyle>
    </a:wholeTbl>
    <a:band1H>
      <a:tcStyle>
        <a:tcBdr/>
        <a:fill>
          <a:solidFill>
            <a:schemeClr val="accent4">
              <a:shade val="60000"/>
            </a:schemeClr>
          </a:solidFill>
        </a:fill>
      </a:tcStyle>
    </a:band1H>
    <a:band1V>
      <a:tcStyle>
        <a:tcBdr/>
        <a:fill>
          <a:solidFill>
            <a:schemeClr val="accent4">
              <a:shade val="60000"/>
            </a:schemeClr>
          </a:solidFill>
        </a:fill>
      </a:tcStyle>
    </a:band1V>
    <a:lastCol>
      <a:tcTxStyle b="on"/>
      <a:tcStyle>
        <a:tcBdr>
          <a:left>
            <a:ln w="25400" cmpd="sng">
              <a:solidFill>
                <a:schemeClr val="lt1"/>
              </a:solidFill>
            </a:ln>
          </a:left>
        </a:tcBdr>
        <a:fill>
          <a:solidFill>
            <a:schemeClr val="accent4">
              <a:shade val="60000"/>
            </a:schemeClr>
          </a:solidFill>
        </a:fill>
      </a:tcStyle>
    </a:lastCol>
    <a:firstCol>
      <a:tcTxStyle b="on"/>
      <a:tcStyle>
        <a:tcBdr>
          <a:right>
            <a:ln w="25400" cmpd="sng">
              <a:solidFill>
                <a:schemeClr val="lt1"/>
              </a:solidFill>
            </a:ln>
          </a:right>
        </a:tcBdr>
        <a:fill>
          <a:solidFill>
            <a:schemeClr val="accent4">
              <a:shade val="60000"/>
            </a:schemeClr>
          </a:solidFill>
        </a:fill>
      </a:tcStyle>
    </a:firstCol>
    <a:lastRow>
      <a:tcTxStyle b="on"/>
      <a:tcStyle>
        <a:tcBdr>
          <a:top>
            <a:ln w="25400" cmpd="sng">
              <a:solidFill>
                <a:schemeClr val="lt1"/>
              </a:solidFill>
            </a:ln>
          </a:top>
        </a:tcBdr>
        <a:fill>
          <a:solidFill>
            <a:schemeClr val="accent4">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37CE84F3-28C3-443E-9E96-99CF82512B78}" styleName="Dark Style 1 - Accent 2">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2"/>
          </a:solidFill>
        </a:fill>
      </a:tcStyle>
    </a:wholeTbl>
    <a:band1H>
      <a:tcStyle>
        <a:tcBdr/>
        <a:fill>
          <a:solidFill>
            <a:schemeClr val="accent2">
              <a:shade val="60000"/>
            </a:schemeClr>
          </a:solidFill>
        </a:fill>
      </a:tcStyle>
    </a:band1H>
    <a:band1V>
      <a:tcStyle>
        <a:tcBdr/>
        <a:fill>
          <a:solidFill>
            <a:schemeClr val="accent2">
              <a:shade val="60000"/>
            </a:schemeClr>
          </a:solidFill>
        </a:fill>
      </a:tcStyle>
    </a:band1V>
    <a:lastCol>
      <a:tcTxStyle b="on"/>
      <a:tcStyle>
        <a:tcBdr>
          <a:left>
            <a:ln w="25400" cmpd="sng">
              <a:solidFill>
                <a:schemeClr val="lt1"/>
              </a:solidFill>
            </a:ln>
          </a:left>
        </a:tcBdr>
        <a:fill>
          <a:solidFill>
            <a:schemeClr val="accent2">
              <a:shade val="60000"/>
            </a:schemeClr>
          </a:solidFill>
        </a:fill>
      </a:tcStyle>
    </a:lastCol>
    <a:firstCol>
      <a:tcTxStyle b="on"/>
      <a:tcStyle>
        <a:tcBdr>
          <a:right>
            <a:ln w="25400" cmpd="sng">
              <a:solidFill>
                <a:schemeClr val="lt1"/>
              </a:solidFill>
            </a:ln>
          </a:right>
        </a:tcBdr>
        <a:fill>
          <a:solidFill>
            <a:schemeClr val="accent2">
              <a:shade val="60000"/>
            </a:schemeClr>
          </a:solidFill>
        </a:fill>
      </a:tcStyle>
    </a:firstCol>
    <a:lastRow>
      <a:tcTxStyle b="on"/>
      <a:tcStyle>
        <a:tcBdr>
          <a:top>
            <a:ln w="25400" cmpd="sng">
              <a:solidFill>
                <a:schemeClr val="lt1"/>
              </a:solidFill>
            </a:ln>
          </a:top>
        </a:tcBdr>
        <a:fill>
          <a:solidFill>
            <a:schemeClr val="accent2">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8FD4443E-F989-4FC4-A0C8-D5A2AF1F390B}" styleName="Dark Style 1 - Accent 5">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5"/>
          </a:solidFill>
        </a:fill>
      </a:tcStyle>
    </a:wholeTbl>
    <a:band1H>
      <a:tcStyle>
        <a:tcBdr/>
        <a:fill>
          <a:solidFill>
            <a:schemeClr val="accent5">
              <a:shade val="60000"/>
            </a:schemeClr>
          </a:solidFill>
        </a:fill>
      </a:tcStyle>
    </a:band1H>
    <a:band1V>
      <a:tcStyle>
        <a:tcBdr/>
        <a:fill>
          <a:solidFill>
            <a:schemeClr val="accent5">
              <a:shade val="60000"/>
            </a:schemeClr>
          </a:solidFill>
        </a:fill>
      </a:tcStyle>
    </a:band1V>
    <a:lastCol>
      <a:tcTxStyle b="on"/>
      <a:tcStyle>
        <a:tcBdr>
          <a:left>
            <a:ln w="25400" cmpd="sng">
              <a:solidFill>
                <a:schemeClr val="lt1"/>
              </a:solidFill>
            </a:ln>
          </a:left>
        </a:tcBdr>
        <a:fill>
          <a:solidFill>
            <a:schemeClr val="accent5">
              <a:shade val="60000"/>
            </a:schemeClr>
          </a:solidFill>
        </a:fill>
      </a:tcStyle>
    </a:lastCol>
    <a:firstCol>
      <a:tcTxStyle b="on"/>
      <a:tcStyle>
        <a:tcBdr>
          <a:right>
            <a:ln w="25400" cmpd="sng">
              <a:solidFill>
                <a:schemeClr val="lt1"/>
              </a:solidFill>
            </a:ln>
          </a:right>
        </a:tcBdr>
        <a:fill>
          <a:solidFill>
            <a:schemeClr val="accent5">
              <a:shade val="60000"/>
            </a:schemeClr>
          </a:solidFill>
        </a:fill>
      </a:tcStyle>
    </a:firstCol>
    <a:lastRow>
      <a:tcTxStyle b="on"/>
      <a:tcStyle>
        <a:tcBdr>
          <a:top>
            <a:ln w="25400" cmpd="sng">
              <a:solidFill>
                <a:schemeClr val="lt1"/>
              </a:solidFill>
            </a:ln>
          </a:top>
        </a:tcBdr>
        <a:fill>
          <a:solidFill>
            <a:schemeClr val="accent5">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D03447BB-5D67-496B-8E87-E561075AD55C}" styleName="Dark Style 1 - Accent 3">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3"/>
          </a:solidFill>
        </a:fill>
      </a:tcStyle>
    </a:wholeTbl>
    <a:band1H>
      <a:tcStyle>
        <a:tcBdr/>
        <a:fill>
          <a:solidFill>
            <a:schemeClr val="accent3">
              <a:shade val="60000"/>
            </a:schemeClr>
          </a:solidFill>
        </a:fill>
      </a:tcStyle>
    </a:band1H>
    <a:band1V>
      <a:tcStyle>
        <a:tcBdr/>
        <a:fill>
          <a:solidFill>
            <a:schemeClr val="accent3">
              <a:shade val="60000"/>
            </a:schemeClr>
          </a:solidFill>
        </a:fill>
      </a:tcStyle>
    </a:band1V>
    <a:lastCol>
      <a:tcTxStyle b="on"/>
      <a:tcStyle>
        <a:tcBdr>
          <a:left>
            <a:ln w="25400" cmpd="sng">
              <a:solidFill>
                <a:schemeClr val="lt1"/>
              </a:solidFill>
            </a:ln>
          </a:left>
        </a:tcBdr>
        <a:fill>
          <a:solidFill>
            <a:schemeClr val="accent3">
              <a:shade val="60000"/>
            </a:schemeClr>
          </a:solidFill>
        </a:fill>
      </a:tcStyle>
    </a:lastCol>
    <a:firstCol>
      <a:tcTxStyle b="on"/>
      <a:tcStyle>
        <a:tcBdr>
          <a:right>
            <a:ln w="25400" cmpd="sng">
              <a:solidFill>
                <a:schemeClr val="lt1"/>
              </a:solidFill>
            </a:ln>
          </a:right>
        </a:tcBdr>
        <a:fill>
          <a:solidFill>
            <a:schemeClr val="accent3">
              <a:shade val="60000"/>
            </a:schemeClr>
          </a:solidFill>
        </a:fill>
      </a:tcStyle>
    </a:firstCol>
    <a:lastRow>
      <a:tcTxStyle b="on"/>
      <a:tcStyle>
        <a:tcBdr>
          <a:top>
            <a:ln w="25400" cmpd="sng">
              <a:solidFill>
                <a:schemeClr val="lt1"/>
              </a:solidFill>
            </a:ln>
          </a:top>
        </a:tcBdr>
        <a:fill>
          <a:solidFill>
            <a:schemeClr val="accent3">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647" autoAdjust="0"/>
    <p:restoredTop sz="94249" autoAdjust="0"/>
  </p:normalViewPr>
  <p:slideViewPr>
    <p:cSldViewPr snapToGrid="0">
      <p:cViewPr varScale="1">
        <p:scale>
          <a:sx n="68" d="100"/>
          <a:sy n="68" d="100"/>
        </p:scale>
        <p:origin x="83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1_Slide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4F2D3B2-F4E0-4733-B5D1-3D5153EC01DA}"/>
              </a:ext>
            </a:extLst>
          </p:cNvPr>
          <p:cNvSpPr>
            <a:spLocks noGrp="1"/>
          </p:cNvSpPr>
          <p:nvPr>
            <p:ph type="ctrTitle" hasCustomPrompt="1"/>
          </p:nvPr>
        </p:nvSpPr>
        <p:spPr>
          <a:xfrm>
            <a:off x="1524000" y="2852112"/>
            <a:ext cx="9144000" cy="997383"/>
          </a:xfrm>
        </p:spPr>
        <p:txBody>
          <a:bodyPr anchor="b">
            <a:noAutofit/>
          </a:bodyPr>
          <a:lstStyle>
            <a:lvl1pPr algn="ctr">
              <a:defRPr sz="4800"/>
            </a:lvl1pPr>
          </a:lstStyle>
          <a:p>
            <a:r>
              <a:rPr lang="en-US" noProof="0"/>
              <a:t>Clique para editar o título Mestre</a:t>
            </a:r>
          </a:p>
        </p:txBody>
      </p:sp>
      <p:sp>
        <p:nvSpPr>
          <p:cNvPr id="3" name="Subtítulo 2">
            <a:extLst>
              <a:ext uri="{FF2B5EF4-FFF2-40B4-BE49-F238E27FC236}">
                <a16:creationId xmlns:a16="http://schemas.microsoft.com/office/drawing/2014/main" id="{936171DF-088A-48EA-88FE-D2AD6595A7AB}"/>
              </a:ext>
            </a:extLst>
          </p:cNvPr>
          <p:cNvSpPr>
            <a:spLocks noGrp="1"/>
          </p:cNvSpPr>
          <p:nvPr>
            <p:ph type="subTitle" idx="1" hasCustomPrompt="1"/>
          </p:nvPr>
        </p:nvSpPr>
        <p:spPr>
          <a:xfrm>
            <a:off x="1524000" y="3849495"/>
            <a:ext cx="9144000" cy="997375"/>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Clique para editar o estilo do subtítulo Mestre</a:t>
            </a:r>
          </a:p>
        </p:txBody>
      </p:sp>
      <p:sp>
        <p:nvSpPr>
          <p:cNvPr id="6" name="Shape 2773">
            <a:extLst>
              <a:ext uri="{FF2B5EF4-FFF2-40B4-BE49-F238E27FC236}">
                <a16:creationId xmlns:a16="http://schemas.microsoft.com/office/drawing/2014/main" id="{BC3993F9-F40A-4817-8C90-576F22D84275}"/>
              </a:ext>
            </a:extLst>
          </p:cNvPr>
          <p:cNvSpPr txBox="1"/>
          <p:nvPr userDrawn="1"/>
        </p:nvSpPr>
        <p:spPr>
          <a:xfrm>
            <a:off x="1071562" y="5862461"/>
            <a:ext cx="10048876" cy="37959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b">
            <a:spAutoFit/>
          </a:bodyPr>
          <a:lstStyle/>
          <a:p>
            <a:pPr algn="ctr" defTabSz="627062">
              <a:defRPr>
                <a:solidFill>
                  <a:srgbClr val="E6E9F2"/>
                </a:solidFill>
                <a:latin typeface="Mont Book"/>
                <a:ea typeface="Mont Book"/>
                <a:cs typeface="Mont Book"/>
                <a:sym typeface="Mont Book"/>
              </a:defRPr>
            </a:pPr>
            <a:r>
              <a:rPr lang="en-US" noProof="0" dirty="0"/>
              <a:t>© Lavor, Marcelo - 2020</a:t>
            </a:r>
          </a:p>
        </p:txBody>
      </p:sp>
      <p:sp>
        <p:nvSpPr>
          <p:cNvPr id="10" name="Shape 2781">
            <a:extLst>
              <a:ext uri="{FF2B5EF4-FFF2-40B4-BE49-F238E27FC236}">
                <a16:creationId xmlns:a16="http://schemas.microsoft.com/office/drawing/2014/main" id="{93A4597F-0286-4679-BA07-1209AC8F1CF2}"/>
              </a:ext>
            </a:extLst>
          </p:cNvPr>
          <p:cNvSpPr/>
          <p:nvPr userDrawn="1"/>
        </p:nvSpPr>
        <p:spPr>
          <a:xfrm>
            <a:off x="4722338" y="5508900"/>
            <a:ext cx="2747324" cy="1"/>
          </a:xfrm>
          <a:prstGeom prst="line">
            <a:avLst/>
          </a:prstGeom>
          <a:ln w="6350">
            <a:solidFill>
              <a:srgbClr val="9AB9CA">
                <a:alpha val="50000"/>
              </a:srgbClr>
            </a:solidFill>
            <a:miter/>
          </a:ln>
        </p:spPr>
        <p:txBody>
          <a:bodyPr lIns="45718" tIns="45718" rIns="45718" bIns="45718"/>
          <a:lstStyle/>
          <a:p>
            <a:endParaRPr lang="en-US" noProof="0"/>
          </a:p>
        </p:txBody>
      </p:sp>
    </p:spTree>
    <p:extLst>
      <p:ext uri="{BB962C8B-B14F-4D97-AF65-F5344CB8AC3E}">
        <p14:creationId xmlns:p14="http://schemas.microsoft.com/office/powerpoint/2010/main" val="112277541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1_Em Branco">
    <p:spTree>
      <p:nvGrpSpPr>
        <p:cNvPr id="1" name=""/>
        <p:cNvGrpSpPr/>
        <p:nvPr/>
      </p:nvGrpSpPr>
      <p:grpSpPr>
        <a:xfrm>
          <a:off x="0" y="0"/>
          <a:ext cx="0" cy="0"/>
          <a:chOff x="0" y="0"/>
          <a:chExt cx="0" cy="0"/>
        </a:xfrm>
      </p:grpSpPr>
      <p:pic>
        <p:nvPicPr>
          <p:cNvPr id="3" name="515630921.jpg" descr="515630921.jpg">
            <a:extLst>
              <a:ext uri="{FF2B5EF4-FFF2-40B4-BE49-F238E27FC236}">
                <a16:creationId xmlns:a16="http://schemas.microsoft.com/office/drawing/2014/main" id="{D2B5CA4F-5F3F-44C7-AA63-7CA2542D1367}"/>
              </a:ext>
            </a:extLst>
          </p:cNvPr>
          <p:cNvPicPr>
            <a:picLocks noChangeAspect="1"/>
          </p:cNvPicPr>
          <p:nvPr userDrawn="1"/>
        </p:nvPicPr>
        <p:blipFill rotWithShape="1">
          <a:blip r:embed="rId2"/>
          <a:srcRect b="25570"/>
          <a:stretch/>
        </p:blipFill>
        <p:spPr>
          <a:xfrm>
            <a:off x="-7563" y="-642802"/>
            <a:ext cx="12207126" cy="7500802"/>
          </a:xfrm>
          <a:prstGeom prst="rect">
            <a:avLst/>
          </a:prstGeom>
          <a:ln w="12700">
            <a:miter lim="400000"/>
          </a:ln>
        </p:spPr>
      </p:pic>
    </p:spTree>
    <p:extLst>
      <p:ext uri="{BB962C8B-B14F-4D97-AF65-F5344CB8AC3E}">
        <p14:creationId xmlns:p14="http://schemas.microsoft.com/office/powerpoint/2010/main" val="12904126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pic>
        <p:nvPicPr>
          <p:cNvPr id="5" name="Imagem 4" descr="Uma imagem contendo natureza, céu noturno, ao ar livre, água&#10;&#10;Descrição gerada automaticamente">
            <a:extLst>
              <a:ext uri="{FF2B5EF4-FFF2-40B4-BE49-F238E27FC236}">
                <a16:creationId xmlns:a16="http://schemas.microsoft.com/office/drawing/2014/main" id="{3DB01E79-3B21-42EF-8F0E-3BD044D5E1CB}"/>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5556" r="5556"/>
          <a:stretch/>
        </p:blipFill>
        <p:spPr>
          <a:xfrm>
            <a:off x="0" y="0"/>
            <a:ext cx="12192000" cy="6858000"/>
          </a:xfrm>
          <a:prstGeom prst="rect">
            <a:avLst/>
          </a:prstGeom>
        </p:spPr>
      </p:pic>
    </p:spTree>
    <p:extLst>
      <p:ext uri="{BB962C8B-B14F-4D97-AF65-F5344CB8AC3E}">
        <p14:creationId xmlns:p14="http://schemas.microsoft.com/office/powerpoint/2010/main" val="282972710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3DB3639-7226-4592-8EAB-C729F968EFA9}"/>
              </a:ext>
            </a:extLst>
          </p:cNvPr>
          <p:cNvSpPr>
            <a:spLocks noGrp="1"/>
          </p:cNvSpPr>
          <p:nvPr>
            <p:ph type="title" hasCustomPrompt="1"/>
          </p:nvPr>
        </p:nvSpPr>
        <p:spPr/>
        <p:txBody>
          <a:bodyPr/>
          <a:lstStyle/>
          <a:p>
            <a:r>
              <a:rPr lang="en-US" noProof="0" dirty="0"/>
              <a:t>Clique para </a:t>
            </a:r>
            <a:r>
              <a:rPr lang="en-US" noProof="0" dirty="0" err="1"/>
              <a:t>editar</a:t>
            </a:r>
            <a:r>
              <a:rPr lang="en-US" noProof="0" dirty="0"/>
              <a:t> o </a:t>
            </a:r>
            <a:r>
              <a:rPr lang="en-US" noProof="0" dirty="0" err="1"/>
              <a:t>título</a:t>
            </a:r>
            <a:r>
              <a:rPr lang="en-US" noProof="0" dirty="0"/>
              <a:t> Mestre</a:t>
            </a:r>
          </a:p>
        </p:txBody>
      </p:sp>
    </p:spTree>
    <p:extLst>
      <p:ext uri="{BB962C8B-B14F-4D97-AF65-F5344CB8AC3E}">
        <p14:creationId xmlns:p14="http://schemas.microsoft.com/office/powerpoint/2010/main" val="3866711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883541-71D3-41FC-B6A2-622FD408A912}"/>
              </a:ext>
            </a:extLst>
          </p:cNvPr>
          <p:cNvSpPr>
            <a:spLocks noGrp="1"/>
          </p:cNvSpPr>
          <p:nvPr>
            <p:ph type="title" hasCustomPrompt="1"/>
          </p:nvPr>
        </p:nvSpPr>
        <p:spPr/>
        <p:txBody>
          <a:bodyPr/>
          <a:lstStyle>
            <a:lvl1pPr>
              <a:defRPr>
                <a:latin typeface="+mn-lt"/>
              </a:defRPr>
            </a:lvl1pPr>
          </a:lstStyle>
          <a:p>
            <a:r>
              <a:rPr lang="en-US" noProof="0" dirty="0"/>
              <a:t>Clique para </a:t>
            </a:r>
            <a:r>
              <a:rPr lang="en-US" noProof="0" dirty="0" err="1"/>
              <a:t>editar</a:t>
            </a:r>
            <a:r>
              <a:rPr lang="en-US" noProof="0" dirty="0"/>
              <a:t> o </a:t>
            </a:r>
            <a:r>
              <a:rPr lang="en-US" noProof="0" dirty="0" err="1"/>
              <a:t>título</a:t>
            </a:r>
            <a:r>
              <a:rPr lang="en-US" noProof="0" dirty="0"/>
              <a:t> Mestre</a:t>
            </a:r>
          </a:p>
        </p:txBody>
      </p:sp>
      <p:sp>
        <p:nvSpPr>
          <p:cNvPr id="3" name="Espaço Reservado para Conteúdo 2">
            <a:extLst>
              <a:ext uri="{FF2B5EF4-FFF2-40B4-BE49-F238E27FC236}">
                <a16:creationId xmlns:a16="http://schemas.microsoft.com/office/drawing/2014/main" id="{9A077C54-3BC7-48A8-8FF0-0DCE69207F5B}"/>
              </a:ext>
            </a:extLst>
          </p:cNvPr>
          <p:cNvSpPr>
            <a:spLocks noGrp="1"/>
          </p:cNvSpPr>
          <p:nvPr>
            <p:ph idx="1" hasCustomPrompt="1"/>
          </p:nvPr>
        </p:nvSpPr>
        <p:spPr>
          <a:xfrm>
            <a:off x="346363" y="740229"/>
            <a:ext cx="11457709" cy="4981698"/>
          </a:xfrm>
        </p:spPr>
        <p:txBody>
          <a:bodyPr/>
          <a:lstStyle>
            <a:lvl1pPr marL="179388" indent="-179388">
              <a:defRPr>
                <a:latin typeface="+mn-lt"/>
              </a:defRPr>
            </a:lvl1pPr>
            <a:lvl2pPr marL="623888" indent="-166688">
              <a:defRPr>
                <a:latin typeface="+mn-lt"/>
              </a:defRPr>
            </a:lvl2pPr>
            <a:lvl3pPr marL="1081088" indent="-166688">
              <a:defRPr>
                <a:latin typeface="+mn-lt"/>
              </a:defRPr>
            </a:lvl3pPr>
            <a:lvl4pPr marL="1524000" indent="-152400">
              <a:defRPr>
                <a:latin typeface="+mn-lt"/>
              </a:defRPr>
            </a:lvl4pPr>
            <a:lvl5pPr marL="1966913" indent="-138113">
              <a:defRPr>
                <a:latin typeface="+mn-lt"/>
              </a:defRPr>
            </a:lvl5p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a:p>
            <a:pPr lvl="1"/>
            <a:r>
              <a:rPr lang="en-US" noProof="0" dirty="0"/>
              <a:t>Segundo </a:t>
            </a:r>
            <a:r>
              <a:rPr lang="en-US" noProof="0" dirty="0" err="1"/>
              <a:t>nível</a:t>
            </a:r>
            <a:endParaRPr lang="en-US" noProof="0" dirty="0"/>
          </a:p>
          <a:p>
            <a:pPr lvl="2"/>
            <a:r>
              <a:rPr lang="en-US" noProof="0" dirty="0" err="1"/>
              <a:t>Terceiro</a:t>
            </a:r>
            <a:r>
              <a:rPr lang="en-US" noProof="0" dirty="0"/>
              <a:t> </a:t>
            </a:r>
            <a:r>
              <a:rPr lang="en-US" noProof="0" dirty="0" err="1"/>
              <a:t>nível</a:t>
            </a:r>
            <a:endParaRPr lang="en-US" noProof="0" dirty="0"/>
          </a:p>
          <a:p>
            <a:pPr lvl="3"/>
            <a:r>
              <a:rPr lang="en-US" noProof="0" dirty="0"/>
              <a:t>Quarto </a:t>
            </a:r>
            <a:r>
              <a:rPr lang="en-US" noProof="0" dirty="0" err="1"/>
              <a:t>nível</a:t>
            </a:r>
            <a:endParaRPr lang="en-US" noProof="0" dirty="0"/>
          </a:p>
          <a:p>
            <a:pPr lvl="4"/>
            <a:r>
              <a:rPr lang="en-US" noProof="0" dirty="0"/>
              <a:t>Quinto </a:t>
            </a:r>
            <a:r>
              <a:rPr lang="en-US" noProof="0" dirty="0" err="1"/>
              <a:t>nível</a:t>
            </a:r>
            <a:endParaRPr lang="en-US" noProof="0" dirty="0"/>
          </a:p>
        </p:txBody>
      </p:sp>
      <p:sp>
        <p:nvSpPr>
          <p:cNvPr id="5" name="Espaço Reservado para Conteúdo 2">
            <a:extLst>
              <a:ext uri="{FF2B5EF4-FFF2-40B4-BE49-F238E27FC236}">
                <a16:creationId xmlns:a16="http://schemas.microsoft.com/office/drawing/2014/main" id="{E0EE4FE1-832D-4109-A902-8CB605EBC342}"/>
              </a:ext>
            </a:extLst>
          </p:cNvPr>
          <p:cNvSpPr>
            <a:spLocks noGrp="1"/>
          </p:cNvSpPr>
          <p:nvPr>
            <p:ph idx="10" hasCustomPrompt="1"/>
          </p:nvPr>
        </p:nvSpPr>
        <p:spPr>
          <a:xfrm>
            <a:off x="346363" y="6012873"/>
            <a:ext cx="11457709" cy="639655"/>
          </a:xfrm>
        </p:spPr>
        <p:txBody>
          <a:bodyPr>
            <a:normAutofit/>
          </a:bodyPr>
          <a:lstStyle>
            <a:lvl1pPr marL="179388" indent="-179388">
              <a:defRPr sz="1400">
                <a:latin typeface="+mn-lt"/>
              </a:defRPr>
            </a:lvl1pPr>
            <a:lvl2pPr>
              <a:defRPr>
                <a:latin typeface="+mn-lt"/>
              </a:defRPr>
            </a:lvl2pPr>
            <a:lvl3pPr>
              <a:defRPr>
                <a:latin typeface="+mn-lt"/>
              </a:defRPr>
            </a:lvl3pPr>
            <a:lvl4pPr>
              <a:defRPr>
                <a:latin typeface="+mn-lt"/>
              </a:defRPr>
            </a:lvl4pPr>
            <a:lvl5pPr>
              <a:defRPr>
                <a:latin typeface="+mn-lt"/>
              </a:defRPr>
            </a:lvl5pPr>
          </a:lstStyle>
          <a:p>
            <a:pPr lvl="0"/>
            <a:r>
              <a:rPr lang="en-US" noProof="0" dirty="0"/>
              <a:t>Insert references here</a:t>
            </a:r>
          </a:p>
        </p:txBody>
      </p:sp>
      <p:sp>
        <p:nvSpPr>
          <p:cNvPr id="6" name="Rectangle 5">
            <a:extLst>
              <a:ext uri="{FF2B5EF4-FFF2-40B4-BE49-F238E27FC236}">
                <a16:creationId xmlns:a16="http://schemas.microsoft.com/office/drawing/2014/main" id="{D20096CD-6A39-488D-9CD7-486C82D1DF5A}"/>
              </a:ext>
            </a:extLst>
          </p:cNvPr>
          <p:cNvSpPr/>
          <p:nvPr userDrawn="1"/>
        </p:nvSpPr>
        <p:spPr>
          <a:xfrm>
            <a:off x="225900" y="5736506"/>
            <a:ext cx="991169" cy="307777"/>
          </a:xfrm>
          <a:prstGeom prst="rect">
            <a:avLst/>
          </a:prstGeom>
        </p:spPr>
        <p:txBody>
          <a:bodyPr wrap="none">
            <a:spAutoFit/>
          </a:bodyPr>
          <a:lstStyle/>
          <a:p>
            <a:r>
              <a:rPr lang="en-US" sz="1400" cap="small" baseline="0" noProof="0" dirty="0">
                <a:solidFill>
                  <a:schemeClr val="accent2"/>
                </a:solidFill>
              </a:rPr>
              <a:t>References:</a:t>
            </a:r>
            <a:endParaRPr lang="en-US" sz="1400" cap="small" baseline="0" dirty="0">
              <a:solidFill>
                <a:schemeClr val="accent2"/>
              </a:solidFill>
            </a:endParaRPr>
          </a:p>
        </p:txBody>
      </p:sp>
    </p:spTree>
    <p:extLst>
      <p:ext uri="{BB962C8B-B14F-4D97-AF65-F5344CB8AC3E}">
        <p14:creationId xmlns:p14="http://schemas.microsoft.com/office/powerpoint/2010/main" val="20048679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4_Título 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5883541-71D3-41FC-B6A2-622FD408A912}"/>
              </a:ext>
            </a:extLst>
          </p:cNvPr>
          <p:cNvSpPr>
            <a:spLocks noGrp="1"/>
          </p:cNvSpPr>
          <p:nvPr>
            <p:ph type="title" hasCustomPrompt="1"/>
          </p:nvPr>
        </p:nvSpPr>
        <p:spPr/>
        <p:txBody>
          <a:bodyPr/>
          <a:lstStyle>
            <a:lvl1pPr>
              <a:defRPr>
                <a:latin typeface="+mn-lt"/>
              </a:defRPr>
            </a:lvl1pPr>
          </a:lstStyle>
          <a:p>
            <a:r>
              <a:rPr lang="en-US" noProof="0" dirty="0"/>
              <a:t>Clique para </a:t>
            </a:r>
            <a:r>
              <a:rPr lang="en-US" noProof="0" dirty="0" err="1"/>
              <a:t>editar</a:t>
            </a:r>
            <a:r>
              <a:rPr lang="en-US" noProof="0" dirty="0"/>
              <a:t> o </a:t>
            </a:r>
            <a:r>
              <a:rPr lang="en-US" noProof="0" dirty="0" err="1"/>
              <a:t>título</a:t>
            </a:r>
            <a:r>
              <a:rPr lang="en-US" noProof="0" dirty="0"/>
              <a:t> Mestre</a:t>
            </a:r>
          </a:p>
        </p:txBody>
      </p:sp>
      <p:sp>
        <p:nvSpPr>
          <p:cNvPr id="3" name="Espaço Reservado para Conteúdo 2">
            <a:extLst>
              <a:ext uri="{FF2B5EF4-FFF2-40B4-BE49-F238E27FC236}">
                <a16:creationId xmlns:a16="http://schemas.microsoft.com/office/drawing/2014/main" id="{9A077C54-3BC7-48A8-8FF0-0DCE69207F5B}"/>
              </a:ext>
            </a:extLst>
          </p:cNvPr>
          <p:cNvSpPr>
            <a:spLocks noGrp="1"/>
          </p:cNvSpPr>
          <p:nvPr>
            <p:ph idx="1" hasCustomPrompt="1"/>
          </p:nvPr>
        </p:nvSpPr>
        <p:spPr/>
        <p:txBody>
          <a:bodyPr/>
          <a:lstStyle>
            <a:lvl1pPr marL="179388" indent="-179388">
              <a:defRPr>
                <a:latin typeface="+mn-lt"/>
              </a:defRPr>
            </a:lvl1pPr>
            <a:lvl2pPr marL="623888" indent="-166688">
              <a:defRPr>
                <a:latin typeface="+mn-lt"/>
              </a:defRPr>
            </a:lvl2pPr>
            <a:lvl3pPr marL="1081088" indent="-166688">
              <a:defRPr>
                <a:latin typeface="+mn-lt"/>
              </a:defRPr>
            </a:lvl3pPr>
            <a:lvl4pPr marL="1524000" indent="-152400">
              <a:defRPr>
                <a:latin typeface="+mn-lt"/>
              </a:defRPr>
            </a:lvl4pPr>
            <a:lvl5pPr marL="1966913" indent="-138113">
              <a:defRPr>
                <a:latin typeface="+mn-lt"/>
              </a:defRPr>
            </a:lvl5p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a:p>
            <a:pPr lvl="1"/>
            <a:r>
              <a:rPr lang="en-US" noProof="0" dirty="0"/>
              <a:t>Segundo </a:t>
            </a:r>
            <a:r>
              <a:rPr lang="en-US" noProof="0" dirty="0" err="1"/>
              <a:t>nível</a:t>
            </a:r>
            <a:endParaRPr lang="en-US" noProof="0" dirty="0"/>
          </a:p>
          <a:p>
            <a:pPr lvl="2"/>
            <a:r>
              <a:rPr lang="en-US" noProof="0" dirty="0" err="1"/>
              <a:t>Terceiro</a:t>
            </a:r>
            <a:r>
              <a:rPr lang="en-US" noProof="0" dirty="0"/>
              <a:t> </a:t>
            </a:r>
            <a:r>
              <a:rPr lang="en-US" noProof="0" dirty="0" err="1"/>
              <a:t>nível</a:t>
            </a:r>
            <a:endParaRPr lang="en-US" noProof="0" dirty="0"/>
          </a:p>
          <a:p>
            <a:pPr lvl="3"/>
            <a:r>
              <a:rPr lang="en-US" noProof="0" dirty="0"/>
              <a:t>Quarto </a:t>
            </a:r>
            <a:r>
              <a:rPr lang="en-US" noProof="0" dirty="0" err="1"/>
              <a:t>nível</a:t>
            </a:r>
            <a:endParaRPr lang="en-US" noProof="0" dirty="0"/>
          </a:p>
          <a:p>
            <a:pPr lvl="4"/>
            <a:r>
              <a:rPr lang="en-US" noProof="0" dirty="0"/>
              <a:t>Quinto </a:t>
            </a:r>
            <a:r>
              <a:rPr lang="en-US" noProof="0" dirty="0" err="1"/>
              <a:t>nível</a:t>
            </a:r>
            <a:endParaRPr lang="en-US" noProof="0" dirty="0"/>
          </a:p>
        </p:txBody>
      </p:sp>
    </p:spTree>
    <p:extLst>
      <p:ext uri="{BB962C8B-B14F-4D97-AF65-F5344CB8AC3E}">
        <p14:creationId xmlns:p14="http://schemas.microsoft.com/office/powerpoint/2010/main" val="1191778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289E41-AD52-40E3-B217-3BA6EBDF496E}"/>
              </a:ext>
            </a:extLst>
          </p:cNvPr>
          <p:cNvSpPr>
            <a:spLocks noGrp="1"/>
          </p:cNvSpPr>
          <p:nvPr>
            <p:ph type="title"/>
          </p:nvPr>
        </p:nvSpPr>
        <p:spPr>
          <a:xfrm>
            <a:off x="831850" y="1709738"/>
            <a:ext cx="10515600" cy="2852737"/>
          </a:xfrm>
        </p:spPr>
        <p:txBody>
          <a:bodyPr anchor="b"/>
          <a:lstStyle>
            <a:lvl1pPr>
              <a:defRPr sz="6000"/>
            </a:lvl1pPr>
          </a:lstStyle>
          <a:p>
            <a:r>
              <a:rPr lang="pt-BR"/>
              <a:t>Clique para editar o título Mestre</a:t>
            </a:r>
            <a:endParaRPr lang="en-US"/>
          </a:p>
        </p:txBody>
      </p:sp>
      <p:sp>
        <p:nvSpPr>
          <p:cNvPr id="3" name="Espaço Reservado para Texto 2">
            <a:extLst>
              <a:ext uri="{FF2B5EF4-FFF2-40B4-BE49-F238E27FC236}">
                <a16:creationId xmlns:a16="http://schemas.microsoft.com/office/drawing/2014/main" id="{A297A87D-BF48-4229-A242-BE5E2F681F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Clique para editar os estilos de texto Mestres</a:t>
            </a:r>
          </a:p>
        </p:txBody>
      </p:sp>
    </p:spTree>
    <p:extLst>
      <p:ext uri="{BB962C8B-B14F-4D97-AF65-F5344CB8AC3E}">
        <p14:creationId xmlns:p14="http://schemas.microsoft.com/office/powerpoint/2010/main" val="427898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D81F4E2-CE4D-42F6-BF6D-9239537C3E02}"/>
              </a:ext>
            </a:extLst>
          </p:cNvPr>
          <p:cNvSpPr>
            <a:spLocks noGrp="1"/>
          </p:cNvSpPr>
          <p:nvPr>
            <p:ph type="title" hasCustomPrompt="1"/>
          </p:nvPr>
        </p:nvSpPr>
        <p:spPr/>
        <p:txBody>
          <a:bodyPr/>
          <a:lstStyle/>
          <a:p>
            <a:r>
              <a:rPr lang="en-US" noProof="0"/>
              <a:t>Clique para editar o título Mestre</a:t>
            </a:r>
          </a:p>
        </p:txBody>
      </p:sp>
      <p:sp>
        <p:nvSpPr>
          <p:cNvPr id="3" name="Espaço Reservado para Conteúdo 2">
            <a:extLst>
              <a:ext uri="{FF2B5EF4-FFF2-40B4-BE49-F238E27FC236}">
                <a16:creationId xmlns:a16="http://schemas.microsoft.com/office/drawing/2014/main" id="{027CA817-A4A7-4245-BF80-76EFA44D0118}"/>
              </a:ext>
            </a:extLst>
          </p:cNvPr>
          <p:cNvSpPr>
            <a:spLocks noGrp="1"/>
          </p:cNvSpPr>
          <p:nvPr>
            <p:ph sz="half" idx="1" hasCustomPrompt="1"/>
          </p:nvPr>
        </p:nvSpPr>
        <p:spPr>
          <a:xfrm>
            <a:off x="838200" y="1825625"/>
            <a:ext cx="5181600" cy="4351338"/>
          </a:xfrm>
        </p:spPr>
        <p:txBody>
          <a:bodyPr/>
          <a:lstStyle/>
          <a:p>
            <a:pPr lvl="0"/>
            <a:r>
              <a:rPr lang="en-US" noProof="0"/>
              <a:t>Clique para editar os estilos de texto Mestres</a:t>
            </a:r>
          </a:p>
          <a:p>
            <a:pPr lvl="1"/>
            <a:r>
              <a:rPr lang="en-US" noProof="0"/>
              <a:t>Segundo nível</a:t>
            </a:r>
          </a:p>
          <a:p>
            <a:pPr lvl="2"/>
            <a:r>
              <a:rPr lang="en-US" noProof="0"/>
              <a:t>Terceiro nível</a:t>
            </a:r>
          </a:p>
          <a:p>
            <a:pPr lvl="3"/>
            <a:r>
              <a:rPr lang="en-US" noProof="0"/>
              <a:t>Quarto nível</a:t>
            </a:r>
          </a:p>
          <a:p>
            <a:pPr lvl="4"/>
            <a:r>
              <a:rPr lang="en-US" noProof="0"/>
              <a:t>Quinto nível</a:t>
            </a:r>
          </a:p>
        </p:txBody>
      </p:sp>
      <p:sp>
        <p:nvSpPr>
          <p:cNvPr id="4" name="Espaço Reservado para Conteúdo 3">
            <a:extLst>
              <a:ext uri="{FF2B5EF4-FFF2-40B4-BE49-F238E27FC236}">
                <a16:creationId xmlns:a16="http://schemas.microsoft.com/office/drawing/2014/main" id="{6DFA59C7-438F-4069-8FBD-26752F172191}"/>
              </a:ext>
            </a:extLst>
          </p:cNvPr>
          <p:cNvSpPr>
            <a:spLocks noGrp="1"/>
          </p:cNvSpPr>
          <p:nvPr>
            <p:ph sz="half" idx="2" hasCustomPrompt="1"/>
          </p:nvPr>
        </p:nvSpPr>
        <p:spPr>
          <a:xfrm>
            <a:off x="6172200" y="1825625"/>
            <a:ext cx="5181600" cy="4351338"/>
          </a:xfrm>
        </p:spPr>
        <p:txBody>
          <a:bodyPr/>
          <a:lstStyle/>
          <a:p>
            <a:pPr lvl="0"/>
            <a:r>
              <a:rPr lang="en-US" noProof="0"/>
              <a:t>Clique para editar os estilos de texto Mestres</a:t>
            </a:r>
          </a:p>
          <a:p>
            <a:pPr lvl="1"/>
            <a:r>
              <a:rPr lang="en-US" noProof="0"/>
              <a:t>Segundo nível</a:t>
            </a:r>
          </a:p>
          <a:p>
            <a:pPr lvl="2"/>
            <a:r>
              <a:rPr lang="en-US" noProof="0"/>
              <a:t>Terceiro nível</a:t>
            </a:r>
          </a:p>
          <a:p>
            <a:pPr lvl="3"/>
            <a:r>
              <a:rPr lang="en-US" noProof="0"/>
              <a:t>Quarto nível</a:t>
            </a:r>
          </a:p>
          <a:p>
            <a:pPr lvl="4"/>
            <a:r>
              <a:rPr lang="en-US" noProof="0"/>
              <a:t>Quinto nível</a:t>
            </a:r>
          </a:p>
        </p:txBody>
      </p:sp>
      <p:cxnSp>
        <p:nvCxnSpPr>
          <p:cNvPr id="5" name="Conector reto 4">
            <a:extLst>
              <a:ext uri="{FF2B5EF4-FFF2-40B4-BE49-F238E27FC236}">
                <a16:creationId xmlns:a16="http://schemas.microsoft.com/office/drawing/2014/main" id="{537BAFFA-4441-4E07-9258-5D4D54D4A345}"/>
              </a:ext>
            </a:extLst>
          </p:cNvPr>
          <p:cNvCxnSpPr>
            <a:cxnSpLocks/>
          </p:cNvCxnSpPr>
          <p:nvPr userDrawn="1"/>
        </p:nvCxnSpPr>
        <p:spPr>
          <a:xfrm>
            <a:off x="6110513" y="1683657"/>
            <a:ext cx="0" cy="4644572"/>
          </a:xfrm>
          <a:prstGeom prst="line">
            <a:avLst/>
          </a:prstGeom>
          <a:ln w="28575">
            <a:solidFill>
              <a:srgbClr val="00B3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819668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ítulo e Conteúdo">
    <p:spTree>
      <p:nvGrpSpPr>
        <p:cNvPr id="1" name=""/>
        <p:cNvGrpSpPr/>
        <p:nvPr/>
      </p:nvGrpSpPr>
      <p:grpSpPr>
        <a:xfrm>
          <a:off x="0" y="0"/>
          <a:ext cx="0" cy="0"/>
          <a:chOff x="0" y="0"/>
          <a:chExt cx="0" cy="0"/>
        </a:xfrm>
      </p:grpSpPr>
      <p:pic>
        <p:nvPicPr>
          <p:cNvPr id="4" name="515630921.jpg" descr="515630921.jpg">
            <a:extLst>
              <a:ext uri="{FF2B5EF4-FFF2-40B4-BE49-F238E27FC236}">
                <a16:creationId xmlns:a16="http://schemas.microsoft.com/office/drawing/2014/main" id="{C5EA42D6-10CC-47EA-998E-BF5696C1AE50}"/>
              </a:ext>
            </a:extLst>
          </p:cNvPr>
          <p:cNvPicPr>
            <a:picLocks noChangeAspect="1"/>
          </p:cNvPicPr>
          <p:nvPr userDrawn="1"/>
        </p:nvPicPr>
        <p:blipFill rotWithShape="1">
          <a:blip r:embed="rId2"/>
          <a:srcRect b="32022"/>
          <a:stretch/>
        </p:blipFill>
        <p:spPr>
          <a:xfrm>
            <a:off x="0" y="0"/>
            <a:ext cx="12220346" cy="6858001"/>
          </a:xfrm>
          <a:prstGeom prst="rect">
            <a:avLst/>
          </a:prstGeom>
          <a:ln w="12700">
            <a:miter lim="400000"/>
          </a:ln>
        </p:spPr>
      </p:pic>
      <p:sp>
        <p:nvSpPr>
          <p:cNvPr id="2" name="Título 1">
            <a:extLst>
              <a:ext uri="{FF2B5EF4-FFF2-40B4-BE49-F238E27FC236}">
                <a16:creationId xmlns:a16="http://schemas.microsoft.com/office/drawing/2014/main" id="{85883541-71D3-41FC-B6A2-622FD408A912}"/>
              </a:ext>
            </a:extLst>
          </p:cNvPr>
          <p:cNvSpPr>
            <a:spLocks noGrp="1"/>
          </p:cNvSpPr>
          <p:nvPr>
            <p:ph type="title" hasCustomPrompt="1"/>
          </p:nvPr>
        </p:nvSpPr>
        <p:spPr/>
        <p:txBody>
          <a:bodyPr/>
          <a:lstStyle>
            <a:lvl1pPr>
              <a:defRPr>
                <a:latin typeface="+mn-lt"/>
              </a:defRPr>
            </a:lvl1pPr>
          </a:lstStyle>
          <a:p>
            <a:r>
              <a:rPr lang="en-US" noProof="0" dirty="0"/>
              <a:t>Clique para </a:t>
            </a:r>
            <a:r>
              <a:rPr lang="en-US" noProof="0" dirty="0" err="1"/>
              <a:t>editar</a:t>
            </a:r>
            <a:r>
              <a:rPr lang="en-US" noProof="0" dirty="0"/>
              <a:t> o </a:t>
            </a:r>
            <a:r>
              <a:rPr lang="en-US" noProof="0" dirty="0" err="1"/>
              <a:t>título</a:t>
            </a:r>
            <a:r>
              <a:rPr lang="en-US" noProof="0" dirty="0"/>
              <a:t> Mestre</a:t>
            </a:r>
          </a:p>
        </p:txBody>
      </p:sp>
      <p:cxnSp>
        <p:nvCxnSpPr>
          <p:cNvPr id="9" name="Conector reto 4">
            <a:extLst>
              <a:ext uri="{FF2B5EF4-FFF2-40B4-BE49-F238E27FC236}">
                <a16:creationId xmlns:a16="http://schemas.microsoft.com/office/drawing/2014/main" id="{E42EB69E-F7FD-44D0-A707-5177951B9F3A}"/>
              </a:ext>
            </a:extLst>
          </p:cNvPr>
          <p:cNvCxnSpPr>
            <a:cxnSpLocks/>
          </p:cNvCxnSpPr>
          <p:nvPr userDrawn="1"/>
        </p:nvCxnSpPr>
        <p:spPr>
          <a:xfrm>
            <a:off x="6095999" y="726849"/>
            <a:ext cx="0" cy="5848122"/>
          </a:xfrm>
          <a:prstGeom prst="line">
            <a:avLst/>
          </a:prstGeom>
          <a:ln w="28575">
            <a:solidFill>
              <a:srgbClr val="00B3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8411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Título e Conteúdo">
    <p:spTree>
      <p:nvGrpSpPr>
        <p:cNvPr id="1" name=""/>
        <p:cNvGrpSpPr/>
        <p:nvPr/>
      </p:nvGrpSpPr>
      <p:grpSpPr>
        <a:xfrm>
          <a:off x="0" y="0"/>
          <a:ext cx="0" cy="0"/>
          <a:chOff x="0" y="0"/>
          <a:chExt cx="0" cy="0"/>
        </a:xfrm>
      </p:grpSpPr>
      <p:pic>
        <p:nvPicPr>
          <p:cNvPr id="4" name="515630921.jpg" descr="515630921.jpg">
            <a:extLst>
              <a:ext uri="{FF2B5EF4-FFF2-40B4-BE49-F238E27FC236}">
                <a16:creationId xmlns:a16="http://schemas.microsoft.com/office/drawing/2014/main" id="{C5EA42D6-10CC-47EA-998E-BF5696C1AE50}"/>
              </a:ext>
            </a:extLst>
          </p:cNvPr>
          <p:cNvPicPr>
            <a:picLocks noChangeAspect="1"/>
          </p:cNvPicPr>
          <p:nvPr userDrawn="1"/>
        </p:nvPicPr>
        <p:blipFill rotWithShape="1">
          <a:blip r:embed="rId2"/>
          <a:srcRect b="32022"/>
          <a:stretch/>
        </p:blipFill>
        <p:spPr>
          <a:xfrm>
            <a:off x="0" y="0"/>
            <a:ext cx="12220346" cy="6858001"/>
          </a:xfrm>
          <a:prstGeom prst="rect">
            <a:avLst/>
          </a:prstGeom>
          <a:ln w="12700">
            <a:miter lim="400000"/>
          </a:ln>
        </p:spPr>
      </p:pic>
      <p:sp>
        <p:nvSpPr>
          <p:cNvPr id="2" name="Título 1">
            <a:extLst>
              <a:ext uri="{FF2B5EF4-FFF2-40B4-BE49-F238E27FC236}">
                <a16:creationId xmlns:a16="http://schemas.microsoft.com/office/drawing/2014/main" id="{85883541-71D3-41FC-B6A2-622FD408A912}"/>
              </a:ext>
            </a:extLst>
          </p:cNvPr>
          <p:cNvSpPr>
            <a:spLocks noGrp="1"/>
          </p:cNvSpPr>
          <p:nvPr>
            <p:ph type="title" hasCustomPrompt="1"/>
          </p:nvPr>
        </p:nvSpPr>
        <p:spPr/>
        <p:txBody>
          <a:bodyPr/>
          <a:lstStyle>
            <a:lvl1pPr>
              <a:defRPr>
                <a:latin typeface="+mn-lt"/>
              </a:defRPr>
            </a:lvl1pPr>
          </a:lstStyle>
          <a:p>
            <a:r>
              <a:rPr lang="en-US" noProof="0" dirty="0"/>
              <a:t>Clique para </a:t>
            </a:r>
            <a:r>
              <a:rPr lang="en-US" noProof="0" dirty="0" err="1"/>
              <a:t>editar</a:t>
            </a:r>
            <a:r>
              <a:rPr lang="en-US" noProof="0" dirty="0"/>
              <a:t> o </a:t>
            </a:r>
            <a:r>
              <a:rPr lang="en-US" noProof="0" dirty="0" err="1"/>
              <a:t>título</a:t>
            </a:r>
            <a:r>
              <a:rPr lang="en-US" noProof="0" dirty="0"/>
              <a:t> Mestre</a:t>
            </a:r>
          </a:p>
        </p:txBody>
      </p:sp>
      <p:sp>
        <p:nvSpPr>
          <p:cNvPr id="5" name="Espaço Reservado para Texto 2">
            <a:extLst>
              <a:ext uri="{FF2B5EF4-FFF2-40B4-BE49-F238E27FC236}">
                <a16:creationId xmlns:a16="http://schemas.microsoft.com/office/drawing/2014/main" id="{F5518B1C-C41A-4C17-94A7-9E01839A6714}"/>
              </a:ext>
            </a:extLst>
          </p:cNvPr>
          <p:cNvSpPr>
            <a:spLocks noGrp="1"/>
          </p:cNvSpPr>
          <p:nvPr>
            <p:ph type="body" idx="10" hasCustomPrompt="1"/>
          </p:nvPr>
        </p:nvSpPr>
        <p:spPr>
          <a:xfrm>
            <a:off x="346364" y="726849"/>
            <a:ext cx="5651212" cy="418643"/>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a:t>Clique para </a:t>
            </a:r>
            <a:r>
              <a:rPr lang="en-US" noProof="0" dirty="0" err="1"/>
              <a:t>editar</a:t>
            </a:r>
            <a:endParaRPr lang="en-US" noProof="0" dirty="0"/>
          </a:p>
        </p:txBody>
      </p:sp>
      <p:sp>
        <p:nvSpPr>
          <p:cNvPr id="6" name="Espaço Reservado para Conteúdo 3">
            <a:extLst>
              <a:ext uri="{FF2B5EF4-FFF2-40B4-BE49-F238E27FC236}">
                <a16:creationId xmlns:a16="http://schemas.microsoft.com/office/drawing/2014/main" id="{D3880C05-B6B6-4375-A6D3-A1D459E7457D}"/>
              </a:ext>
            </a:extLst>
          </p:cNvPr>
          <p:cNvSpPr>
            <a:spLocks noGrp="1"/>
          </p:cNvSpPr>
          <p:nvPr>
            <p:ph sz="half" idx="2" hasCustomPrompt="1"/>
          </p:nvPr>
        </p:nvSpPr>
        <p:spPr>
          <a:xfrm>
            <a:off x="346364" y="1248228"/>
            <a:ext cx="5651212" cy="5297715"/>
          </a:xfrm>
        </p:spPr>
        <p:txBody>
          <a:bodyPr vert="horz" lIns="91440" tIns="45720" rIns="91440" bIns="45720" rtlCol="0">
            <a:normAutofit/>
          </a:bodyPr>
          <a:lstStyle>
            <a:lvl1pPr>
              <a:defRPr lang="en-US" noProof="0" dirty="0"/>
            </a:lvl1pPr>
            <a:lvl2pPr>
              <a:defRPr lang="en-US" noProof="0" dirty="0"/>
            </a:lvl2pPr>
            <a:lvl3pPr>
              <a:defRPr lang="en-US" noProof="0" dirty="0"/>
            </a:lvl3pPr>
            <a:lvl4pPr>
              <a:defRPr lang="en-US" noProof="0" dirty="0"/>
            </a:lvl4pPr>
            <a:lvl5pPr>
              <a:defRPr lang="en-US" noProof="0" dirty="0"/>
            </a:lvl5p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a:p>
            <a:pPr lvl="1"/>
            <a:r>
              <a:rPr lang="en-US" noProof="0" dirty="0"/>
              <a:t>Segundo </a:t>
            </a:r>
            <a:r>
              <a:rPr lang="en-US" noProof="0" dirty="0" err="1"/>
              <a:t>nível</a:t>
            </a:r>
            <a:endParaRPr lang="en-US" noProof="0" dirty="0"/>
          </a:p>
          <a:p>
            <a:pPr lvl="2"/>
            <a:r>
              <a:rPr lang="en-US" noProof="0" dirty="0" err="1"/>
              <a:t>Terceiro</a:t>
            </a:r>
            <a:r>
              <a:rPr lang="en-US" noProof="0" dirty="0"/>
              <a:t> </a:t>
            </a:r>
            <a:r>
              <a:rPr lang="en-US" noProof="0" dirty="0" err="1"/>
              <a:t>nível</a:t>
            </a:r>
            <a:endParaRPr lang="en-US" noProof="0" dirty="0"/>
          </a:p>
          <a:p>
            <a:pPr lvl="3"/>
            <a:r>
              <a:rPr lang="en-US" noProof="0" dirty="0"/>
              <a:t>Quarto </a:t>
            </a:r>
            <a:r>
              <a:rPr lang="en-US" noProof="0" dirty="0" err="1"/>
              <a:t>nível</a:t>
            </a:r>
            <a:endParaRPr lang="en-US" noProof="0" dirty="0"/>
          </a:p>
          <a:p>
            <a:pPr lvl="4"/>
            <a:r>
              <a:rPr lang="en-US" noProof="0" dirty="0"/>
              <a:t>Quinto </a:t>
            </a:r>
            <a:r>
              <a:rPr lang="en-US" noProof="0" dirty="0" err="1"/>
              <a:t>nível</a:t>
            </a:r>
            <a:endParaRPr lang="en-US" noProof="0" dirty="0"/>
          </a:p>
        </p:txBody>
      </p:sp>
      <p:sp>
        <p:nvSpPr>
          <p:cNvPr id="7" name="Espaço Reservado para Texto 4">
            <a:extLst>
              <a:ext uri="{FF2B5EF4-FFF2-40B4-BE49-F238E27FC236}">
                <a16:creationId xmlns:a16="http://schemas.microsoft.com/office/drawing/2014/main" id="{2AB17B82-09CF-4EAB-9940-3EC9187F1859}"/>
              </a:ext>
            </a:extLst>
          </p:cNvPr>
          <p:cNvSpPr>
            <a:spLocks noGrp="1"/>
          </p:cNvSpPr>
          <p:nvPr>
            <p:ph type="body" sz="quarter" idx="3" hasCustomPrompt="1"/>
          </p:nvPr>
        </p:nvSpPr>
        <p:spPr>
          <a:xfrm>
            <a:off x="6172200" y="726849"/>
            <a:ext cx="5673436" cy="418643"/>
          </a:xfrm>
        </p:spPr>
        <p:txBody>
          <a:bodyPr anchor="ctr"/>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a:t>Clique para </a:t>
            </a:r>
            <a:r>
              <a:rPr lang="en-US" noProof="0" dirty="0" err="1"/>
              <a:t>editar</a:t>
            </a:r>
            <a:endParaRPr lang="en-US" noProof="0" dirty="0"/>
          </a:p>
        </p:txBody>
      </p:sp>
      <p:sp>
        <p:nvSpPr>
          <p:cNvPr id="8" name="Espaço Reservado para Conteúdo 5">
            <a:extLst>
              <a:ext uri="{FF2B5EF4-FFF2-40B4-BE49-F238E27FC236}">
                <a16:creationId xmlns:a16="http://schemas.microsoft.com/office/drawing/2014/main" id="{9D01B35E-1B31-4D9E-A15E-ACB8A6ECB15E}"/>
              </a:ext>
            </a:extLst>
          </p:cNvPr>
          <p:cNvSpPr>
            <a:spLocks noGrp="1"/>
          </p:cNvSpPr>
          <p:nvPr>
            <p:ph sz="quarter" idx="4" hasCustomPrompt="1"/>
          </p:nvPr>
        </p:nvSpPr>
        <p:spPr>
          <a:xfrm>
            <a:off x="6172200" y="1248228"/>
            <a:ext cx="5673436" cy="5297715"/>
          </a:xfrm>
        </p:spPr>
        <p:txBody>
          <a:bodyPr vert="horz" lIns="91440" tIns="45720" rIns="91440" bIns="45720" rtlCol="0">
            <a:normAutofit/>
          </a:bodyPr>
          <a:lstStyle>
            <a:lvl1pPr>
              <a:defRPr lang="en-US" noProof="0" dirty="0"/>
            </a:lvl1pPr>
            <a:lvl2pPr>
              <a:defRPr lang="en-US" noProof="0" dirty="0"/>
            </a:lvl2pPr>
            <a:lvl3pPr>
              <a:defRPr lang="en-US" noProof="0" dirty="0"/>
            </a:lvl3pPr>
            <a:lvl4pPr>
              <a:defRPr lang="en-US" noProof="0" dirty="0"/>
            </a:lvl4pPr>
            <a:lvl5pPr>
              <a:defRPr lang="en-US" noProof="0" dirty="0"/>
            </a:lvl5p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a:p>
            <a:pPr lvl="1"/>
            <a:r>
              <a:rPr lang="en-US" noProof="0" dirty="0"/>
              <a:t>Segundo </a:t>
            </a:r>
            <a:r>
              <a:rPr lang="en-US" noProof="0" dirty="0" err="1"/>
              <a:t>nível</a:t>
            </a:r>
            <a:endParaRPr lang="en-US" noProof="0" dirty="0"/>
          </a:p>
          <a:p>
            <a:pPr lvl="2"/>
            <a:r>
              <a:rPr lang="en-US" noProof="0" dirty="0" err="1"/>
              <a:t>Terceiro</a:t>
            </a:r>
            <a:r>
              <a:rPr lang="en-US" noProof="0" dirty="0"/>
              <a:t> </a:t>
            </a:r>
            <a:r>
              <a:rPr lang="en-US" noProof="0" dirty="0" err="1"/>
              <a:t>nível</a:t>
            </a:r>
            <a:endParaRPr lang="en-US" noProof="0" dirty="0"/>
          </a:p>
          <a:p>
            <a:pPr lvl="3"/>
            <a:r>
              <a:rPr lang="en-US" noProof="0" dirty="0"/>
              <a:t>Quarto </a:t>
            </a:r>
            <a:r>
              <a:rPr lang="en-US" noProof="0" dirty="0" err="1"/>
              <a:t>nível</a:t>
            </a:r>
            <a:endParaRPr lang="en-US" noProof="0" dirty="0"/>
          </a:p>
          <a:p>
            <a:pPr lvl="4"/>
            <a:r>
              <a:rPr lang="en-US" noProof="0" dirty="0"/>
              <a:t>Quinto </a:t>
            </a:r>
            <a:r>
              <a:rPr lang="en-US" noProof="0" dirty="0" err="1"/>
              <a:t>nível</a:t>
            </a:r>
            <a:endParaRPr lang="en-US" noProof="0" dirty="0"/>
          </a:p>
        </p:txBody>
      </p:sp>
      <p:cxnSp>
        <p:nvCxnSpPr>
          <p:cNvPr id="9" name="Conector reto 4">
            <a:extLst>
              <a:ext uri="{FF2B5EF4-FFF2-40B4-BE49-F238E27FC236}">
                <a16:creationId xmlns:a16="http://schemas.microsoft.com/office/drawing/2014/main" id="{E42EB69E-F7FD-44D0-A707-5177951B9F3A}"/>
              </a:ext>
            </a:extLst>
          </p:cNvPr>
          <p:cNvCxnSpPr>
            <a:cxnSpLocks/>
          </p:cNvCxnSpPr>
          <p:nvPr userDrawn="1"/>
        </p:nvCxnSpPr>
        <p:spPr>
          <a:xfrm>
            <a:off x="6095999" y="1174520"/>
            <a:ext cx="0" cy="5400451"/>
          </a:xfrm>
          <a:prstGeom prst="line">
            <a:avLst/>
          </a:prstGeom>
          <a:ln w="28575">
            <a:solidFill>
              <a:srgbClr val="00B3F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3057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pic>
        <p:nvPicPr>
          <p:cNvPr id="10" name="Imagem 9" descr="Uma imagem contendo natureza, céu noturno, ao ar livre, água&#10;&#10;Descrição gerada automaticamente">
            <a:extLst>
              <a:ext uri="{FF2B5EF4-FFF2-40B4-BE49-F238E27FC236}">
                <a16:creationId xmlns:a16="http://schemas.microsoft.com/office/drawing/2014/main" id="{C69BA7F3-41F4-4AD9-9835-C5FD24388927}"/>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5556" r="5556"/>
          <a:stretch/>
        </p:blipFill>
        <p:spPr>
          <a:xfrm>
            <a:off x="0" y="0"/>
            <a:ext cx="12192000" cy="6858000"/>
          </a:xfrm>
          <a:prstGeom prst="rect">
            <a:avLst/>
          </a:prstGeom>
        </p:spPr>
      </p:pic>
      <p:sp>
        <p:nvSpPr>
          <p:cNvPr id="2" name="Título 1">
            <a:extLst>
              <a:ext uri="{FF2B5EF4-FFF2-40B4-BE49-F238E27FC236}">
                <a16:creationId xmlns:a16="http://schemas.microsoft.com/office/drawing/2014/main" id="{E396F68E-9F3F-4812-B7BE-AC85886E0B0C}"/>
              </a:ext>
            </a:extLst>
          </p:cNvPr>
          <p:cNvSpPr>
            <a:spLocks noGrp="1"/>
          </p:cNvSpPr>
          <p:nvPr>
            <p:ph type="title" hasCustomPrompt="1"/>
          </p:nvPr>
        </p:nvSpPr>
        <p:spPr>
          <a:xfrm>
            <a:off x="839788" y="365125"/>
            <a:ext cx="10515600" cy="1325563"/>
          </a:xfrm>
        </p:spPr>
        <p:txBody>
          <a:bodyPr/>
          <a:lstStyle/>
          <a:p>
            <a:r>
              <a:rPr lang="en-US" noProof="0"/>
              <a:t>Clique para editar o título Mestre</a:t>
            </a:r>
          </a:p>
        </p:txBody>
      </p:sp>
      <p:sp>
        <p:nvSpPr>
          <p:cNvPr id="3" name="Espaço Reservado para Texto 2">
            <a:extLst>
              <a:ext uri="{FF2B5EF4-FFF2-40B4-BE49-F238E27FC236}">
                <a16:creationId xmlns:a16="http://schemas.microsoft.com/office/drawing/2014/main" id="{61C3CE29-6632-424F-AA3E-1378D8ED5362}"/>
              </a:ext>
            </a:extLst>
          </p:cNvPr>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Clique para editar os estilos de texto Mestres</a:t>
            </a:r>
          </a:p>
        </p:txBody>
      </p:sp>
      <p:sp>
        <p:nvSpPr>
          <p:cNvPr id="4" name="Espaço Reservado para Conteúdo 3">
            <a:extLst>
              <a:ext uri="{FF2B5EF4-FFF2-40B4-BE49-F238E27FC236}">
                <a16:creationId xmlns:a16="http://schemas.microsoft.com/office/drawing/2014/main" id="{B53088E4-9E3F-4B84-BD21-4195ABE6911B}"/>
              </a:ext>
            </a:extLst>
          </p:cNvPr>
          <p:cNvSpPr>
            <a:spLocks noGrp="1"/>
          </p:cNvSpPr>
          <p:nvPr>
            <p:ph sz="half" idx="2" hasCustomPrompt="1"/>
          </p:nvPr>
        </p:nvSpPr>
        <p:spPr>
          <a:xfrm>
            <a:off x="839788" y="2505075"/>
            <a:ext cx="5157787" cy="3684588"/>
          </a:xfrm>
        </p:spPr>
        <p:txBody>
          <a:bodyPr/>
          <a:lstStyle/>
          <a:p>
            <a:pPr lvl="0"/>
            <a:r>
              <a:rPr lang="en-US" noProof="0"/>
              <a:t>Clique para editar os estilos de texto Mestres</a:t>
            </a:r>
          </a:p>
          <a:p>
            <a:pPr lvl="1"/>
            <a:r>
              <a:rPr lang="en-US" noProof="0"/>
              <a:t>Segundo nível</a:t>
            </a:r>
          </a:p>
          <a:p>
            <a:pPr lvl="2"/>
            <a:r>
              <a:rPr lang="en-US" noProof="0"/>
              <a:t>Terceiro nível</a:t>
            </a:r>
          </a:p>
          <a:p>
            <a:pPr lvl="3"/>
            <a:r>
              <a:rPr lang="en-US" noProof="0"/>
              <a:t>Quarto nível</a:t>
            </a:r>
          </a:p>
          <a:p>
            <a:pPr lvl="4"/>
            <a:r>
              <a:rPr lang="en-US" noProof="0"/>
              <a:t>Quinto nível</a:t>
            </a:r>
          </a:p>
        </p:txBody>
      </p:sp>
      <p:sp>
        <p:nvSpPr>
          <p:cNvPr id="5" name="Espaço Reservado para Texto 4">
            <a:extLst>
              <a:ext uri="{FF2B5EF4-FFF2-40B4-BE49-F238E27FC236}">
                <a16:creationId xmlns:a16="http://schemas.microsoft.com/office/drawing/2014/main" id="{B4337178-49C8-4485-BB01-314ACFACD6BE}"/>
              </a:ext>
            </a:extLst>
          </p:cNvPr>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p:txBody>
      </p:sp>
      <p:sp>
        <p:nvSpPr>
          <p:cNvPr id="6" name="Espaço Reservado para Conteúdo 5">
            <a:extLst>
              <a:ext uri="{FF2B5EF4-FFF2-40B4-BE49-F238E27FC236}">
                <a16:creationId xmlns:a16="http://schemas.microsoft.com/office/drawing/2014/main" id="{766C762D-6D32-4600-AAFE-19C035F4E466}"/>
              </a:ext>
            </a:extLst>
          </p:cNvPr>
          <p:cNvSpPr>
            <a:spLocks noGrp="1"/>
          </p:cNvSpPr>
          <p:nvPr>
            <p:ph sz="quarter" idx="4" hasCustomPrompt="1"/>
          </p:nvPr>
        </p:nvSpPr>
        <p:spPr>
          <a:xfrm>
            <a:off x="6172200" y="2505075"/>
            <a:ext cx="5183188" cy="3684588"/>
          </a:xfrm>
        </p:spPr>
        <p:txBody>
          <a:body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a:p>
            <a:pPr lvl="1"/>
            <a:r>
              <a:rPr lang="en-US" noProof="0" dirty="0"/>
              <a:t>Segundo </a:t>
            </a:r>
            <a:r>
              <a:rPr lang="en-US" noProof="0" dirty="0" err="1"/>
              <a:t>nível</a:t>
            </a:r>
            <a:endParaRPr lang="en-US" noProof="0" dirty="0"/>
          </a:p>
          <a:p>
            <a:pPr lvl="2"/>
            <a:r>
              <a:rPr lang="en-US" noProof="0" dirty="0" err="1"/>
              <a:t>Terceiro</a:t>
            </a:r>
            <a:r>
              <a:rPr lang="en-US" noProof="0" dirty="0"/>
              <a:t> </a:t>
            </a:r>
            <a:r>
              <a:rPr lang="en-US" noProof="0" dirty="0" err="1"/>
              <a:t>nível</a:t>
            </a:r>
            <a:endParaRPr lang="en-US" noProof="0" dirty="0"/>
          </a:p>
          <a:p>
            <a:pPr lvl="3"/>
            <a:r>
              <a:rPr lang="en-US" noProof="0" dirty="0"/>
              <a:t>Quarto </a:t>
            </a:r>
            <a:r>
              <a:rPr lang="en-US" noProof="0" dirty="0" err="1"/>
              <a:t>nível</a:t>
            </a:r>
            <a:endParaRPr lang="en-US" noProof="0" dirty="0"/>
          </a:p>
          <a:p>
            <a:pPr lvl="4"/>
            <a:r>
              <a:rPr lang="en-US" noProof="0" dirty="0"/>
              <a:t>Quinto </a:t>
            </a:r>
            <a:r>
              <a:rPr lang="en-US" noProof="0" dirty="0" err="1"/>
              <a:t>nível</a:t>
            </a:r>
            <a:endParaRPr lang="en-US" noProof="0" dirty="0"/>
          </a:p>
        </p:txBody>
      </p:sp>
    </p:spTree>
    <p:extLst>
      <p:ext uri="{BB962C8B-B14F-4D97-AF65-F5344CB8AC3E}">
        <p14:creationId xmlns:p14="http://schemas.microsoft.com/office/powerpoint/2010/main" val="22712559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1_Comparação">
    <p:spTree>
      <p:nvGrpSpPr>
        <p:cNvPr id="1" name=""/>
        <p:cNvGrpSpPr/>
        <p:nvPr/>
      </p:nvGrpSpPr>
      <p:grpSpPr>
        <a:xfrm>
          <a:off x="0" y="0"/>
          <a:ext cx="0" cy="0"/>
          <a:chOff x="0" y="0"/>
          <a:chExt cx="0" cy="0"/>
        </a:xfrm>
      </p:grpSpPr>
      <p:pic>
        <p:nvPicPr>
          <p:cNvPr id="8" name="515630921.jpg" descr="515630921.jpg">
            <a:extLst>
              <a:ext uri="{FF2B5EF4-FFF2-40B4-BE49-F238E27FC236}">
                <a16:creationId xmlns:a16="http://schemas.microsoft.com/office/drawing/2014/main" id="{21BD021F-F504-4ACB-8C03-78F0C2FE3AC3}"/>
              </a:ext>
            </a:extLst>
          </p:cNvPr>
          <p:cNvPicPr>
            <a:picLocks noChangeAspect="1"/>
          </p:cNvPicPr>
          <p:nvPr userDrawn="1"/>
        </p:nvPicPr>
        <p:blipFill rotWithShape="1">
          <a:blip r:embed="rId2"/>
          <a:srcRect b="25570"/>
          <a:stretch/>
        </p:blipFill>
        <p:spPr>
          <a:xfrm>
            <a:off x="-7563" y="-642802"/>
            <a:ext cx="12207126" cy="7500802"/>
          </a:xfrm>
          <a:prstGeom prst="rect">
            <a:avLst/>
          </a:prstGeom>
          <a:ln w="12700">
            <a:miter lim="400000"/>
          </a:ln>
        </p:spPr>
      </p:pic>
      <p:sp>
        <p:nvSpPr>
          <p:cNvPr id="2" name="Título 1">
            <a:extLst>
              <a:ext uri="{FF2B5EF4-FFF2-40B4-BE49-F238E27FC236}">
                <a16:creationId xmlns:a16="http://schemas.microsoft.com/office/drawing/2014/main" id="{E396F68E-9F3F-4812-B7BE-AC85886E0B0C}"/>
              </a:ext>
            </a:extLst>
          </p:cNvPr>
          <p:cNvSpPr>
            <a:spLocks noGrp="1"/>
          </p:cNvSpPr>
          <p:nvPr>
            <p:ph type="title" hasCustomPrompt="1"/>
          </p:nvPr>
        </p:nvSpPr>
        <p:spPr>
          <a:xfrm>
            <a:off x="839788" y="365125"/>
            <a:ext cx="10515600" cy="1325563"/>
          </a:xfrm>
        </p:spPr>
        <p:txBody>
          <a:bodyPr/>
          <a:lstStyle/>
          <a:p>
            <a:r>
              <a:rPr lang="en-US" noProof="0"/>
              <a:t>Clique para editar o título Mestre</a:t>
            </a:r>
          </a:p>
        </p:txBody>
      </p:sp>
      <p:sp>
        <p:nvSpPr>
          <p:cNvPr id="3" name="Espaço Reservado para Texto 2">
            <a:extLst>
              <a:ext uri="{FF2B5EF4-FFF2-40B4-BE49-F238E27FC236}">
                <a16:creationId xmlns:a16="http://schemas.microsoft.com/office/drawing/2014/main" id="{61C3CE29-6632-424F-AA3E-1378D8ED5362}"/>
              </a:ext>
            </a:extLst>
          </p:cNvPr>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p:txBody>
      </p:sp>
      <p:sp>
        <p:nvSpPr>
          <p:cNvPr id="4" name="Espaço Reservado para Conteúdo 3">
            <a:extLst>
              <a:ext uri="{FF2B5EF4-FFF2-40B4-BE49-F238E27FC236}">
                <a16:creationId xmlns:a16="http://schemas.microsoft.com/office/drawing/2014/main" id="{B53088E4-9E3F-4B84-BD21-4195ABE6911B}"/>
              </a:ext>
            </a:extLst>
          </p:cNvPr>
          <p:cNvSpPr>
            <a:spLocks noGrp="1"/>
          </p:cNvSpPr>
          <p:nvPr>
            <p:ph sz="half" idx="2" hasCustomPrompt="1"/>
          </p:nvPr>
        </p:nvSpPr>
        <p:spPr>
          <a:xfrm>
            <a:off x="839788" y="2505075"/>
            <a:ext cx="5157787" cy="3684588"/>
          </a:xfrm>
        </p:spPr>
        <p:txBody>
          <a:body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a:p>
            <a:pPr lvl="1"/>
            <a:r>
              <a:rPr lang="en-US" noProof="0" dirty="0"/>
              <a:t>Segundo </a:t>
            </a:r>
            <a:r>
              <a:rPr lang="en-US" noProof="0" dirty="0" err="1"/>
              <a:t>nível</a:t>
            </a:r>
            <a:endParaRPr lang="en-US" noProof="0" dirty="0"/>
          </a:p>
          <a:p>
            <a:pPr lvl="2"/>
            <a:r>
              <a:rPr lang="en-US" noProof="0" dirty="0" err="1"/>
              <a:t>Terceiro</a:t>
            </a:r>
            <a:r>
              <a:rPr lang="en-US" noProof="0" dirty="0"/>
              <a:t> </a:t>
            </a:r>
            <a:r>
              <a:rPr lang="en-US" noProof="0" dirty="0" err="1"/>
              <a:t>nível</a:t>
            </a:r>
            <a:endParaRPr lang="en-US" noProof="0" dirty="0"/>
          </a:p>
          <a:p>
            <a:pPr lvl="3"/>
            <a:r>
              <a:rPr lang="en-US" noProof="0" dirty="0"/>
              <a:t>Quarto </a:t>
            </a:r>
            <a:r>
              <a:rPr lang="en-US" noProof="0" dirty="0" err="1"/>
              <a:t>nível</a:t>
            </a:r>
            <a:endParaRPr lang="en-US" noProof="0" dirty="0"/>
          </a:p>
          <a:p>
            <a:pPr lvl="4"/>
            <a:r>
              <a:rPr lang="en-US" noProof="0" dirty="0"/>
              <a:t>Quinto </a:t>
            </a:r>
            <a:r>
              <a:rPr lang="en-US" noProof="0" dirty="0" err="1"/>
              <a:t>nível</a:t>
            </a:r>
            <a:endParaRPr lang="en-US" noProof="0" dirty="0"/>
          </a:p>
        </p:txBody>
      </p:sp>
      <p:sp>
        <p:nvSpPr>
          <p:cNvPr id="5" name="Espaço Reservado para Texto 4">
            <a:extLst>
              <a:ext uri="{FF2B5EF4-FFF2-40B4-BE49-F238E27FC236}">
                <a16:creationId xmlns:a16="http://schemas.microsoft.com/office/drawing/2014/main" id="{B4337178-49C8-4485-BB01-314ACFACD6BE}"/>
              </a:ext>
            </a:extLst>
          </p:cNvPr>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p:txBody>
      </p:sp>
      <p:sp>
        <p:nvSpPr>
          <p:cNvPr id="6" name="Espaço Reservado para Conteúdo 5">
            <a:extLst>
              <a:ext uri="{FF2B5EF4-FFF2-40B4-BE49-F238E27FC236}">
                <a16:creationId xmlns:a16="http://schemas.microsoft.com/office/drawing/2014/main" id="{766C762D-6D32-4600-AAFE-19C035F4E466}"/>
              </a:ext>
            </a:extLst>
          </p:cNvPr>
          <p:cNvSpPr>
            <a:spLocks noGrp="1"/>
          </p:cNvSpPr>
          <p:nvPr>
            <p:ph sz="quarter" idx="4" hasCustomPrompt="1"/>
          </p:nvPr>
        </p:nvSpPr>
        <p:spPr>
          <a:xfrm>
            <a:off x="6172200" y="2505075"/>
            <a:ext cx="5183188" cy="3684588"/>
          </a:xfrm>
        </p:spPr>
        <p:txBody>
          <a:bodyPr/>
          <a:lstStyle/>
          <a:p>
            <a:pPr lvl="0"/>
            <a:r>
              <a:rPr lang="en-US" noProof="0" dirty="0"/>
              <a:t>Clique para </a:t>
            </a:r>
            <a:r>
              <a:rPr lang="en-US" noProof="0" dirty="0" err="1"/>
              <a:t>editar</a:t>
            </a:r>
            <a:r>
              <a:rPr lang="en-US" noProof="0" dirty="0"/>
              <a:t> </a:t>
            </a:r>
            <a:r>
              <a:rPr lang="en-US" noProof="0" dirty="0" err="1"/>
              <a:t>os</a:t>
            </a:r>
            <a:r>
              <a:rPr lang="en-US" noProof="0" dirty="0"/>
              <a:t> </a:t>
            </a:r>
            <a:r>
              <a:rPr lang="en-US" noProof="0" dirty="0" err="1"/>
              <a:t>estilos</a:t>
            </a:r>
            <a:r>
              <a:rPr lang="en-US" noProof="0" dirty="0"/>
              <a:t> de </a:t>
            </a:r>
            <a:r>
              <a:rPr lang="en-US" noProof="0" dirty="0" err="1"/>
              <a:t>texto</a:t>
            </a:r>
            <a:r>
              <a:rPr lang="en-US" noProof="0" dirty="0"/>
              <a:t> </a:t>
            </a:r>
            <a:r>
              <a:rPr lang="en-US" noProof="0" dirty="0" err="1"/>
              <a:t>Mestres</a:t>
            </a:r>
            <a:endParaRPr lang="en-US" noProof="0" dirty="0"/>
          </a:p>
          <a:p>
            <a:pPr lvl="1"/>
            <a:r>
              <a:rPr lang="en-US" noProof="0" dirty="0"/>
              <a:t>Segundo </a:t>
            </a:r>
            <a:r>
              <a:rPr lang="en-US" noProof="0" dirty="0" err="1"/>
              <a:t>nível</a:t>
            </a:r>
            <a:endParaRPr lang="en-US" noProof="0" dirty="0"/>
          </a:p>
          <a:p>
            <a:pPr lvl="2"/>
            <a:r>
              <a:rPr lang="en-US" noProof="0" dirty="0" err="1"/>
              <a:t>Terceiro</a:t>
            </a:r>
            <a:r>
              <a:rPr lang="en-US" noProof="0" dirty="0"/>
              <a:t> </a:t>
            </a:r>
            <a:r>
              <a:rPr lang="en-US" noProof="0" dirty="0" err="1"/>
              <a:t>nível</a:t>
            </a:r>
            <a:endParaRPr lang="en-US" noProof="0" dirty="0"/>
          </a:p>
          <a:p>
            <a:pPr lvl="3"/>
            <a:r>
              <a:rPr lang="en-US" noProof="0" dirty="0"/>
              <a:t>Quarto </a:t>
            </a:r>
            <a:r>
              <a:rPr lang="en-US" noProof="0" dirty="0" err="1"/>
              <a:t>nível</a:t>
            </a:r>
            <a:endParaRPr lang="en-US" noProof="0" dirty="0"/>
          </a:p>
          <a:p>
            <a:pPr lvl="4"/>
            <a:r>
              <a:rPr lang="en-US" noProof="0" dirty="0"/>
              <a:t>Quinto </a:t>
            </a:r>
            <a:r>
              <a:rPr lang="en-US" noProof="0" dirty="0" err="1"/>
              <a:t>nível</a:t>
            </a:r>
            <a:endParaRPr lang="en-US" noProof="0" dirty="0"/>
          </a:p>
        </p:txBody>
      </p:sp>
    </p:spTree>
    <p:extLst>
      <p:ext uri="{BB962C8B-B14F-4D97-AF65-F5344CB8AC3E}">
        <p14:creationId xmlns:p14="http://schemas.microsoft.com/office/powerpoint/2010/main" val="353903688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Espaço Reservado para Título 1">
            <a:extLst>
              <a:ext uri="{FF2B5EF4-FFF2-40B4-BE49-F238E27FC236}">
                <a16:creationId xmlns:a16="http://schemas.microsoft.com/office/drawing/2014/main" id="{D10CD0FC-1013-4B6F-8844-3C999D3B84D5}"/>
              </a:ext>
            </a:extLst>
          </p:cNvPr>
          <p:cNvSpPr>
            <a:spLocks noGrp="1"/>
          </p:cNvSpPr>
          <p:nvPr>
            <p:ph type="title"/>
          </p:nvPr>
        </p:nvSpPr>
        <p:spPr>
          <a:xfrm>
            <a:off x="346363" y="205471"/>
            <a:ext cx="11457709" cy="418643"/>
          </a:xfrm>
          <a:prstGeom prst="rect">
            <a:avLst/>
          </a:prstGeom>
        </p:spPr>
        <p:txBody>
          <a:bodyPr vert="horz" lIns="91440" tIns="45720" rIns="91440" bIns="45720" rtlCol="0" anchor="ctr">
            <a:normAutofit/>
          </a:bodyPr>
          <a:lstStyle/>
          <a:p>
            <a:r>
              <a:rPr lang="en-US" noProof="0"/>
              <a:t>Clique para </a:t>
            </a:r>
            <a:r>
              <a:rPr lang="en-US" noProof="0" err="1"/>
              <a:t>editar</a:t>
            </a:r>
            <a:r>
              <a:rPr lang="en-US" noProof="0"/>
              <a:t> o </a:t>
            </a:r>
            <a:r>
              <a:rPr lang="en-US" noProof="0" err="1"/>
              <a:t>título</a:t>
            </a:r>
            <a:r>
              <a:rPr lang="en-US" noProof="0"/>
              <a:t> Mestre</a:t>
            </a:r>
          </a:p>
        </p:txBody>
      </p:sp>
      <p:sp>
        <p:nvSpPr>
          <p:cNvPr id="3" name="Espaço Reservado para Texto 2">
            <a:extLst>
              <a:ext uri="{FF2B5EF4-FFF2-40B4-BE49-F238E27FC236}">
                <a16:creationId xmlns:a16="http://schemas.microsoft.com/office/drawing/2014/main" id="{BC78C884-77D5-4368-A97C-528ABD9A97CD}"/>
              </a:ext>
            </a:extLst>
          </p:cNvPr>
          <p:cNvSpPr>
            <a:spLocks noGrp="1"/>
          </p:cNvSpPr>
          <p:nvPr>
            <p:ph type="body" idx="1"/>
          </p:nvPr>
        </p:nvSpPr>
        <p:spPr>
          <a:xfrm>
            <a:off x="346363" y="740229"/>
            <a:ext cx="11457709" cy="5912300"/>
          </a:xfrm>
          <a:prstGeom prst="rect">
            <a:avLst/>
          </a:prstGeom>
        </p:spPr>
        <p:txBody>
          <a:bodyPr vert="horz" lIns="91440" tIns="45720" rIns="91440" bIns="45720" rtlCol="0">
            <a:normAutofit/>
          </a:bodyPr>
          <a:lstStyle/>
          <a:p>
            <a:pPr lvl="0"/>
            <a:r>
              <a:rPr lang="en-US" noProof="0"/>
              <a:t>Clique para </a:t>
            </a:r>
            <a:r>
              <a:rPr lang="en-US" noProof="0" err="1"/>
              <a:t>editar</a:t>
            </a:r>
            <a:r>
              <a:rPr lang="en-US" noProof="0"/>
              <a:t> </a:t>
            </a:r>
            <a:r>
              <a:rPr lang="en-US" noProof="0" err="1"/>
              <a:t>os</a:t>
            </a:r>
            <a:r>
              <a:rPr lang="en-US" noProof="0"/>
              <a:t> </a:t>
            </a:r>
            <a:r>
              <a:rPr lang="en-US" noProof="0" err="1"/>
              <a:t>estilos</a:t>
            </a:r>
            <a:r>
              <a:rPr lang="en-US" noProof="0"/>
              <a:t> de </a:t>
            </a:r>
            <a:r>
              <a:rPr lang="en-US" noProof="0" err="1"/>
              <a:t>texto</a:t>
            </a:r>
            <a:r>
              <a:rPr lang="en-US" noProof="0"/>
              <a:t> </a:t>
            </a:r>
            <a:r>
              <a:rPr lang="en-US" noProof="0" err="1"/>
              <a:t>Mestres</a:t>
            </a:r>
            <a:endParaRPr lang="en-US" noProof="0"/>
          </a:p>
          <a:p>
            <a:pPr lvl="1"/>
            <a:r>
              <a:rPr lang="en-US" noProof="0"/>
              <a:t>Segundo </a:t>
            </a:r>
            <a:r>
              <a:rPr lang="en-US" noProof="0" err="1"/>
              <a:t>nível</a:t>
            </a:r>
            <a:endParaRPr lang="en-US" noProof="0"/>
          </a:p>
          <a:p>
            <a:pPr lvl="2"/>
            <a:r>
              <a:rPr lang="en-US" noProof="0" err="1"/>
              <a:t>Terceiro</a:t>
            </a:r>
            <a:r>
              <a:rPr lang="en-US" noProof="0"/>
              <a:t> </a:t>
            </a:r>
            <a:r>
              <a:rPr lang="en-US" noProof="0" err="1"/>
              <a:t>nível</a:t>
            </a:r>
            <a:endParaRPr lang="en-US" noProof="0"/>
          </a:p>
          <a:p>
            <a:pPr lvl="3"/>
            <a:r>
              <a:rPr lang="en-US" noProof="0"/>
              <a:t>Quarto </a:t>
            </a:r>
            <a:r>
              <a:rPr lang="en-US" noProof="0" err="1"/>
              <a:t>nível</a:t>
            </a:r>
            <a:endParaRPr lang="en-US" noProof="0"/>
          </a:p>
          <a:p>
            <a:pPr lvl="4"/>
            <a:r>
              <a:rPr lang="en-US" noProof="0"/>
              <a:t>Quinto </a:t>
            </a:r>
            <a:r>
              <a:rPr lang="en-US" noProof="0" err="1"/>
              <a:t>nível</a:t>
            </a:r>
            <a:endParaRPr lang="en-US" noProof="0"/>
          </a:p>
        </p:txBody>
      </p:sp>
    </p:spTree>
    <p:extLst>
      <p:ext uri="{BB962C8B-B14F-4D97-AF65-F5344CB8AC3E}">
        <p14:creationId xmlns:p14="http://schemas.microsoft.com/office/powerpoint/2010/main" val="328327501"/>
      </p:ext>
    </p:extLst>
  </p:cSld>
  <p:clrMap bg1="dk1" tx1="lt1" bg2="dk2" tx2="lt2" accent1="accent1" accent2="accent2" accent3="accent3" accent4="accent4" accent5="accent5" accent6="accent6" hlink="hlink" folHlink="folHlink"/>
  <p:sldLayoutIdLst>
    <p:sldLayoutId id="2147483664" r:id="rId1"/>
    <p:sldLayoutId id="2147483661" r:id="rId2"/>
    <p:sldLayoutId id="2147483667" r:id="rId3"/>
    <p:sldLayoutId id="2147483651" r:id="rId4"/>
    <p:sldLayoutId id="2147483652" r:id="rId5"/>
    <p:sldLayoutId id="2147483665" r:id="rId6"/>
    <p:sldLayoutId id="2147483666" r:id="rId7"/>
    <p:sldLayoutId id="2147483653" r:id="rId8"/>
    <p:sldLayoutId id="2147483662" r:id="rId9"/>
    <p:sldLayoutId id="2147483663" r:id="rId10"/>
    <p:sldLayoutId id="2147483655" r:id="rId11"/>
    <p:sldLayoutId id="2147483654" r:id="rId12"/>
  </p:sldLayoutIdLst>
  <p:txStyles>
    <p:titleStyle>
      <a:lvl1pPr algn="l" defTabSz="914400" rtl="0" eaLnBrk="1" latinLnBrk="0" hangingPunct="1">
        <a:lnSpc>
          <a:spcPct val="90000"/>
        </a:lnSpc>
        <a:spcBef>
          <a:spcPct val="0"/>
        </a:spcBef>
        <a:buNone/>
        <a:defRPr sz="3200" kern="1200" cap="sm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researchgate.net/profile/Denes_Budai" TargetMode="External"/><Relationship Id="rId2" Type="http://schemas.openxmlformats.org/officeDocument/2006/relationships/hyperlink" Target="https://www.researchgate.net/profile/Eliseo_Eugenin"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8" Type="http://schemas.openxmlformats.org/officeDocument/2006/relationships/hyperlink" Target="https://www.ncbi.nlm.nih.gov/pubmed?Db=pubmed&amp;Cmd=ShowDetailView&amp;TermToSearch=24968780" TargetMode="External"/><Relationship Id="rId3" Type="http://schemas.openxmlformats.org/officeDocument/2006/relationships/hyperlink" Target="https://www.ncbi.nlm.nih.gov/pubmed?Db=pubmed&amp;Cmd=ShowDetailView&amp;TermToSearch=9457173" TargetMode="External"/><Relationship Id="rId7" Type="http://schemas.openxmlformats.org/officeDocument/2006/relationships/hyperlink" Target="https://www.ncbi.nlm.nih.gov/pubmed?Db=pubmed&amp;Cmd=ShowDetailView&amp;TermToSearch=9658025" TargetMode="External"/><Relationship Id="rId12" Type="http://schemas.openxmlformats.org/officeDocument/2006/relationships/hyperlink" Target="https://www.ncbi.nlm.nih.gov/pubmed?Db=pubmed&amp;Cmd=ShowDetailView&amp;TermToSearch=16929307" TargetMode="External"/><Relationship Id="rId2" Type="http://schemas.openxmlformats.org/officeDocument/2006/relationships/hyperlink" Target="https://www.ncbi.nlm.nih.gov/pubmed?Db=pubmed&amp;Cmd=ShowDetailView&amp;TermToSearch=19299587" TargetMode="External"/><Relationship Id="rId1" Type="http://schemas.openxmlformats.org/officeDocument/2006/relationships/slideLayout" Target="../slideLayouts/slideLayout3.xml"/><Relationship Id="rId6" Type="http://schemas.openxmlformats.org/officeDocument/2006/relationships/hyperlink" Target="https://www.ncbi.nlm.nih.gov/pubmed?Db=pubmed&amp;Cmd=ShowDetailView&amp;TermToSearch=21308799" TargetMode="External"/><Relationship Id="rId11" Type="http://schemas.openxmlformats.org/officeDocument/2006/relationships/hyperlink" Target="https://www.ncbi.nlm.nih.gov/pubmed?Db=pubmed&amp;Cmd=ShowDetailView&amp;TermToSearch=27774784" TargetMode="External"/><Relationship Id="rId5" Type="http://schemas.openxmlformats.org/officeDocument/2006/relationships/hyperlink" Target="https://www.ncbi.nlm.nih.gov/pubmed?Db=pubmed&amp;Cmd=ShowDetailView&amp;TermToSearch=9607763" TargetMode="External"/><Relationship Id="rId10" Type="http://schemas.openxmlformats.org/officeDocument/2006/relationships/hyperlink" Target="https://www.ncbi.nlm.nih.gov/pubmed?Db=pubmed&amp;Cmd=ShowDetailView&amp;TermToSearch=21068832" TargetMode="External"/><Relationship Id="rId4" Type="http://schemas.openxmlformats.org/officeDocument/2006/relationships/hyperlink" Target="https://www.ncbi.nlm.nih.gov/pubmed?Db=pubmed&amp;Cmd=ShowDetailView&amp;TermToSearch=10607649" TargetMode="External"/><Relationship Id="rId9" Type="http://schemas.openxmlformats.org/officeDocument/2006/relationships/hyperlink" Target="https://www.ncbi.nlm.nih.gov/pubmed?Db=pubmed&amp;Cmd=ShowDetailView&amp;TermToSearch=1810167" TargetMode="External"/></Relationships>
</file>

<file path=ppt/slides/_rels/slide13.xml.rels><?xml version="1.0" encoding="UTF-8" standalone="yes"?>
<Relationships xmlns="http://schemas.openxmlformats.org/package/2006/relationships"><Relationship Id="rId8" Type="http://schemas.openxmlformats.org/officeDocument/2006/relationships/hyperlink" Target="https://www.ncbi.nlm.nih.gov/pubmed?Db=pubmed&amp;Cmd=ShowDetailView&amp;TermToSearch=9339439" TargetMode="External"/><Relationship Id="rId3" Type="http://schemas.openxmlformats.org/officeDocument/2006/relationships/hyperlink" Target="https://www.ncbi.nlm.nih.gov/pubmed?Db=pubmed&amp;Cmd=ShowDetailView&amp;TermToSearch=10549790" TargetMode="External"/><Relationship Id="rId7" Type="http://schemas.openxmlformats.org/officeDocument/2006/relationships/hyperlink" Target="https://www.ncbi.nlm.nih.gov/pubmed?Db=pubmed&amp;Cmd=ShowDetailView&amp;TermToSearch=15536545" TargetMode="External"/><Relationship Id="rId12" Type="http://schemas.openxmlformats.org/officeDocument/2006/relationships/hyperlink" Target="https://www.ncbi.nlm.nih.gov/pubmed?Db=pubmed&amp;Cmd=ShowDetailView&amp;TermToSearch=28145075" TargetMode="External"/><Relationship Id="rId2" Type="http://schemas.openxmlformats.org/officeDocument/2006/relationships/hyperlink" Target="https://www.ncbi.nlm.nih.gov/pmc/articles/PMC5259961/" TargetMode="External"/><Relationship Id="rId1" Type="http://schemas.openxmlformats.org/officeDocument/2006/relationships/slideLayout" Target="../slideLayouts/slideLayout3.xml"/><Relationship Id="rId6" Type="http://schemas.openxmlformats.org/officeDocument/2006/relationships/hyperlink" Target="https://www.ncbi.nlm.nih.gov/pubmed?Db=pubmed&amp;Cmd=ShowDetailView&amp;TermToSearch=24786083" TargetMode="External"/><Relationship Id="rId11" Type="http://schemas.openxmlformats.org/officeDocument/2006/relationships/hyperlink" Target="https://www.ncbi.nlm.nih.gov/pubmed?Db=pubmed&amp;Cmd=ShowDetailView&amp;TermToSearch=10700026" TargetMode="External"/><Relationship Id="rId5" Type="http://schemas.openxmlformats.org/officeDocument/2006/relationships/hyperlink" Target="https://www.ncbi.nlm.nih.gov/pubmed?Db=pubmed&amp;Cmd=ShowDetailView&amp;TermToSearch=28179565" TargetMode="External"/><Relationship Id="rId10" Type="http://schemas.openxmlformats.org/officeDocument/2006/relationships/hyperlink" Target="https://www.ncbi.nlm.nih.gov/pubmed?Db=pubmed&amp;Cmd=ShowDetailView&amp;TermToSearch=23466936" TargetMode="External"/><Relationship Id="rId4" Type="http://schemas.openxmlformats.org/officeDocument/2006/relationships/hyperlink" Target="https://www.ncbi.nlm.nih.gov/pubmed?Db=pubmed&amp;Cmd=ShowDetailView&amp;TermToSearch=23851258" TargetMode="External"/><Relationship Id="rId9" Type="http://schemas.openxmlformats.org/officeDocument/2006/relationships/hyperlink" Target="https://www.ncbi.nlm.nih.gov/pubmed?Db=pubmed&amp;Cmd=ShowDetailView&amp;TermToSearch=24613447"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ncbi.nlm.nih.gov/pubmed?Db=pubmed&amp;Cmd=ShowDetailView&amp;TermToSearch=26661229" TargetMode="External"/><Relationship Id="rId2" Type="http://schemas.openxmlformats.org/officeDocument/2006/relationships/hyperlink" Target="https://www.ncbi.nlm.nih.gov/pubmed?Db=pubmed&amp;Cmd=ShowDetailView&amp;TermToSearch=17279377" TargetMode="External"/><Relationship Id="rId1" Type="http://schemas.openxmlformats.org/officeDocument/2006/relationships/slideLayout" Target="../slideLayouts/slideLayout3.xml"/><Relationship Id="rId4" Type="http://schemas.openxmlformats.org/officeDocument/2006/relationships/hyperlink" Target="https://www.ncbi.nlm.nih.gov/pubmed?Db=pubmed&amp;Cmd=ShowDetailView&amp;TermToSearch=7753851" TargetMode="External"/></Relationships>
</file>

<file path=ppt/slides/_rels/slide15.xml.rels><?xml version="1.0" encoding="UTF-8" standalone="yes"?>
<Relationships xmlns="http://schemas.openxmlformats.org/package/2006/relationships"><Relationship Id="rId8" Type="http://schemas.openxmlformats.org/officeDocument/2006/relationships/hyperlink" Target="http://kationscientific.com/sites/default/files/manuals/ExAmp-20K%20Extracell%20amplifier.pdf" TargetMode="External"/><Relationship Id="rId3" Type="http://schemas.openxmlformats.org/officeDocument/2006/relationships/hyperlink" Target="http://kationscientific.com/products/carbon-optrodes" TargetMode="External"/><Relationship Id="rId7" Type="http://schemas.openxmlformats.org/officeDocument/2006/relationships/hyperlink" Target="http://kationscientific.com/products/extracellular-amplifiers" TargetMode="External"/><Relationship Id="rId2" Type="http://schemas.openxmlformats.org/officeDocument/2006/relationships/hyperlink" Target="https://www.researchgate.net/publication/221906934_Carbon_Fiber-based_Microelectrodes_and_Microbiosensors" TargetMode="External"/><Relationship Id="rId1" Type="http://schemas.openxmlformats.org/officeDocument/2006/relationships/slideLayout" Target="../slideLayouts/slideLayout3.xml"/><Relationship Id="rId6" Type="http://schemas.openxmlformats.org/officeDocument/2006/relationships/hyperlink" Target="https://pt.aliexpress.com/item/32950060992.html?spm=a2g0o.productlist.0.0.7c3e231afQfgir&amp;algo_pvid=71f2f9d3-964e-4183-a569-8e5752b58bb7&amp;algo_expid=71f2f9d3-964e-4183-a569-8e5752b58bb7-12&amp;btsid=0ab6fb8815826467873487146ed85b&amp;ws_ab_test=searchweb0_0,searchweb201602_,searchweb201603_" TargetMode="External"/><Relationship Id="rId5" Type="http://schemas.openxmlformats.org/officeDocument/2006/relationships/hyperlink" Target="https://pt.aliexpress.com/item/32764102069.html?spm=a2g0o.productlist.0.0.6a5a6148TTkeKi&amp;algo_pvid=5aaafd22-89ac-4a2c-83ac-008474ddc9f4&amp;algo_expid=5aaafd22-89ac-4a2c-83ac-008474ddc9f4-15&amp;btsid=0be3764315826466036127344e1c01&amp;ws_ab_test=searchweb0_0,searchweb201602_,searchweb201603_" TargetMode="External"/><Relationship Id="rId4" Type="http://schemas.openxmlformats.org/officeDocument/2006/relationships/hyperlink" Target="https://pt.aliexpress.com/wholesale?catId=0&amp;initiative_id=SB_20200225075757&amp;SearchText=carbon+fiber+electrodes" TargetMode="External"/><Relationship Id="rId9" Type="http://schemas.openxmlformats.org/officeDocument/2006/relationships/hyperlink" Target="https://os.mbed.com/platforms/MAX32600mbed/"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www.medicalnewstoday.com/articles/320637#outlook" TargetMode="External"/><Relationship Id="rId2" Type="http://schemas.openxmlformats.org/officeDocument/2006/relationships/hyperlink" Target="https://www.youtube.com/watch?v=dqFXR3Cc0G8&amp;feature=youtu.be"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intechopen.com/books/progresses-in-chemical-sensor/introductory-chapter-what-is-chemical-sensor-" TargetMode="External"/><Relationship Id="rId2" Type="http://schemas.openxmlformats.org/officeDocument/2006/relationships/hyperlink" Target="https://www.fierceelectronics.com/electronics/what-a-chemical-sensor" TargetMode="Externa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hyperlink" Target="http://nano-bio.ehu.es/files/chemical_sensors1.doc_definitivo.pd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nature.com/articles/s41746-019-0150-9" TargetMode="External"/><Relationship Id="rId2" Type="http://schemas.openxmlformats.org/officeDocument/2006/relationships/hyperlink" Target="https://www.researchgate.net/post/Which_are_the_most_precise_methods_of_measuring_dopamine_levels_in_different_parts_of_the_rat_brain"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www.nature.com/articles/s41746-019-0150-9/tables/1"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www.nature.com/articles/s41746-019-0150-9/tables/2"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www.nature.com/articles/s41746-019-0150-9#ref-CR20" TargetMode="External"/><Relationship Id="rId2" Type="http://schemas.openxmlformats.org/officeDocument/2006/relationships/hyperlink" Target="https://www.nature.com/articles/s41746-019-0150-9#ref-CR150" TargetMode="External"/><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hyperlink" Target="https://www.nature.com/articles/s41746-019-0150-9/tables/4"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s://www.nature.com/articles/s41746-019-0150-9" TargetMode="External"/><Relationship Id="rId2" Type="http://schemas.openxmlformats.org/officeDocument/2006/relationships/hyperlink" Target="http://learntech.uwe.ac.uk/da/default.aspx?pageid=1442"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B3BA658-A7E9-45C4-ADB9-444B5D0D1926}"/>
              </a:ext>
            </a:extLst>
          </p:cNvPr>
          <p:cNvSpPr>
            <a:spLocks noGrp="1"/>
          </p:cNvSpPr>
          <p:nvPr>
            <p:ph type="ctrTitle"/>
          </p:nvPr>
        </p:nvSpPr>
        <p:spPr/>
        <p:txBody>
          <a:bodyPr/>
          <a:lstStyle/>
          <a:p>
            <a:r>
              <a:rPr lang="en-US" dirty="0">
                <a:latin typeface="SansSerif" panose="00000400000000000000" pitchFamily="2" charset="2"/>
              </a:rPr>
              <a:t>Dopamine</a:t>
            </a:r>
          </a:p>
        </p:txBody>
      </p:sp>
      <p:sp>
        <p:nvSpPr>
          <p:cNvPr id="3" name="Subtítulo 2">
            <a:extLst>
              <a:ext uri="{FF2B5EF4-FFF2-40B4-BE49-F238E27FC236}">
                <a16:creationId xmlns:a16="http://schemas.microsoft.com/office/drawing/2014/main" id="{D23E2AF4-C217-412D-8D94-BA7B08DDDDE3}"/>
              </a:ext>
            </a:extLst>
          </p:cNvPr>
          <p:cNvSpPr>
            <a:spLocks noGrp="1"/>
          </p:cNvSpPr>
          <p:nvPr>
            <p:ph type="subTitle" idx="1"/>
          </p:nvPr>
        </p:nvSpPr>
        <p:spPr/>
        <p:txBody>
          <a:bodyPr/>
          <a:lstStyle/>
          <a:p>
            <a:r>
              <a:rPr lang="en-US" dirty="0"/>
              <a:t>Key Aspects</a:t>
            </a:r>
          </a:p>
        </p:txBody>
      </p:sp>
      <p:pic>
        <p:nvPicPr>
          <p:cNvPr id="2052" name="Picture 4" descr="Image result for dopamine">
            <a:extLst>
              <a:ext uri="{FF2B5EF4-FFF2-40B4-BE49-F238E27FC236}">
                <a16:creationId xmlns:a16="http://schemas.microsoft.com/office/drawing/2014/main" id="{50EB36DA-DD55-4BE3-8E5E-115A0B3F95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19466461">
            <a:off x="7536745" y="2894153"/>
            <a:ext cx="4281268" cy="26590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177830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2D581-41C4-42B2-A73D-B6949CDF217D}"/>
              </a:ext>
            </a:extLst>
          </p:cNvPr>
          <p:cNvSpPr>
            <a:spLocks noGrp="1"/>
          </p:cNvSpPr>
          <p:nvPr>
            <p:ph type="title"/>
          </p:nvPr>
        </p:nvSpPr>
        <p:spPr/>
        <p:txBody>
          <a:bodyPr>
            <a:normAutofit fontScale="90000"/>
          </a:bodyPr>
          <a:lstStyle/>
          <a:p>
            <a:r>
              <a:rPr lang="en-US" dirty="0"/>
              <a:t>Dopamine – Project Risk map</a:t>
            </a:r>
          </a:p>
        </p:txBody>
      </p:sp>
      <p:sp>
        <p:nvSpPr>
          <p:cNvPr id="3" name="Content Placeholder 2">
            <a:extLst>
              <a:ext uri="{FF2B5EF4-FFF2-40B4-BE49-F238E27FC236}">
                <a16:creationId xmlns:a16="http://schemas.microsoft.com/office/drawing/2014/main" id="{805F8A24-272A-44AC-9262-468827164CE3}"/>
              </a:ext>
            </a:extLst>
          </p:cNvPr>
          <p:cNvSpPr>
            <a:spLocks noGrp="1"/>
          </p:cNvSpPr>
          <p:nvPr>
            <p:ph idx="1"/>
          </p:nvPr>
        </p:nvSpPr>
        <p:spPr/>
        <p:txBody>
          <a:bodyPr/>
          <a:lstStyle/>
          <a:p>
            <a:r>
              <a:rPr lang="en-US" dirty="0"/>
              <a:t>Ethic and segment rules</a:t>
            </a:r>
          </a:p>
          <a:p>
            <a:pPr marL="717550" lvl="1" indent="-260350">
              <a:buNone/>
            </a:pPr>
            <a:r>
              <a:rPr lang="en-US" dirty="0">
                <a:solidFill>
                  <a:schemeClr val="accent4"/>
                </a:solidFill>
                <a:sym typeface="Wingdings" panose="05000000000000000000" pitchFamily="2" charset="2"/>
              </a:rPr>
              <a:t>	</a:t>
            </a:r>
            <a:r>
              <a:rPr lang="en-US" dirty="0"/>
              <a:t>Tests involving humans (</a:t>
            </a:r>
            <a:r>
              <a:rPr lang="en-US" dirty="0" err="1"/>
              <a:t>eg</a:t>
            </a:r>
            <a:r>
              <a:rPr lang="en-US" dirty="0"/>
              <a:t> “</a:t>
            </a:r>
            <a:r>
              <a:rPr lang="en-US" dirty="0" err="1"/>
              <a:t>ExAmp</a:t>
            </a:r>
            <a:r>
              <a:rPr lang="en-US" dirty="0"/>
              <a:t>- 20K can be used for research and teaching purposes only that do not involve human subjects.”)</a:t>
            </a:r>
          </a:p>
        </p:txBody>
      </p:sp>
      <p:sp>
        <p:nvSpPr>
          <p:cNvPr id="4" name="Content Placeholder 3">
            <a:extLst>
              <a:ext uri="{FF2B5EF4-FFF2-40B4-BE49-F238E27FC236}">
                <a16:creationId xmlns:a16="http://schemas.microsoft.com/office/drawing/2014/main" id="{5F61CCFA-D4E8-4199-953D-66FB801E78EE}"/>
              </a:ext>
            </a:extLst>
          </p:cNvPr>
          <p:cNvSpPr>
            <a:spLocks noGrp="1"/>
          </p:cNvSpPr>
          <p:nvPr>
            <p:ph idx="10"/>
          </p:nvPr>
        </p:nvSpPr>
        <p:spPr/>
        <p:txBody>
          <a:bodyPr/>
          <a:lstStyle/>
          <a:p>
            <a:endParaRPr lang="en-US"/>
          </a:p>
        </p:txBody>
      </p:sp>
    </p:spTree>
    <p:extLst>
      <p:ext uri="{BB962C8B-B14F-4D97-AF65-F5344CB8AC3E}">
        <p14:creationId xmlns:p14="http://schemas.microsoft.com/office/powerpoint/2010/main" val="40265434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09E318-946B-4F4F-AE87-7E875E06BEC8}"/>
              </a:ext>
            </a:extLst>
          </p:cNvPr>
          <p:cNvSpPr>
            <a:spLocks noGrp="1"/>
          </p:cNvSpPr>
          <p:nvPr>
            <p:ph type="title"/>
          </p:nvPr>
        </p:nvSpPr>
        <p:spPr/>
        <p:txBody>
          <a:bodyPr>
            <a:normAutofit fontScale="90000"/>
          </a:bodyPr>
          <a:lstStyle/>
          <a:p>
            <a:r>
              <a:rPr lang="en-US" dirty="0"/>
              <a:t>Dopamine – Professionals References</a:t>
            </a:r>
          </a:p>
        </p:txBody>
      </p:sp>
      <p:sp>
        <p:nvSpPr>
          <p:cNvPr id="3" name="Content Placeholder 2">
            <a:extLst>
              <a:ext uri="{FF2B5EF4-FFF2-40B4-BE49-F238E27FC236}">
                <a16:creationId xmlns:a16="http://schemas.microsoft.com/office/drawing/2014/main" id="{C6B6455E-147F-4C78-A32F-5AD5ECA43FA0}"/>
              </a:ext>
            </a:extLst>
          </p:cNvPr>
          <p:cNvSpPr>
            <a:spLocks noGrp="1"/>
          </p:cNvSpPr>
          <p:nvPr>
            <p:ph idx="1"/>
          </p:nvPr>
        </p:nvSpPr>
        <p:spPr/>
        <p:txBody>
          <a:bodyPr/>
          <a:lstStyle/>
          <a:p>
            <a:r>
              <a:rPr lang="en-US" dirty="0"/>
              <a:t>Eliseo A </a:t>
            </a:r>
            <a:r>
              <a:rPr lang="en-US" dirty="0" err="1"/>
              <a:t>Eugenin</a:t>
            </a:r>
            <a:endParaRPr lang="en-US" dirty="0"/>
          </a:p>
          <a:p>
            <a:pPr lvl="1"/>
            <a:r>
              <a:rPr lang="en-US" dirty="0"/>
              <a:t>Ph.D. in Physiology</a:t>
            </a:r>
          </a:p>
          <a:p>
            <a:pPr lvl="1"/>
            <a:r>
              <a:rPr lang="en-US" dirty="0">
                <a:sym typeface="Wingdings" panose="05000000000000000000" pitchFamily="2" charset="2"/>
              </a:rPr>
              <a:t>University of Texas Medical Branch at Galveston</a:t>
            </a:r>
          </a:p>
          <a:p>
            <a:pPr lvl="1"/>
            <a:r>
              <a:rPr lang="en-US" dirty="0">
                <a:sym typeface="Wingdings" panose="05000000000000000000" pitchFamily="2" charset="2"/>
              </a:rPr>
              <a:t>UTMB · Department of Neuroscience and Cell Biology</a:t>
            </a:r>
          </a:p>
          <a:p>
            <a:pPr lvl="1"/>
            <a:r>
              <a:rPr lang="en-US" dirty="0">
                <a:sym typeface="Wingdings" panose="05000000000000000000" pitchFamily="2" charset="2"/>
              </a:rPr>
              <a:t>Site: </a:t>
            </a:r>
            <a:r>
              <a:rPr lang="en-US" dirty="0">
                <a:hlinkClick r:id="rId2"/>
              </a:rPr>
              <a:t>https://www.researchgate.net/profile/Eliseo_Eugenin</a:t>
            </a:r>
            <a:endParaRPr lang="en-US" dirty="0"/>
          </a:p>
          <a:p>
            <a:r>
              <a:rPr lang="en-US" dirty="0"/>
              <a:t>Denes </a:t>
            </a:r>
            <a:r>
              <a:rPr lang="en-US" dirty="0" err="1"/>
              <a:t>Budai</a:t>
            </a:r>
            <a:endParaRPr lang="en-US" dirty="0"/>
          </a:p>
          <a:p>
            <a:pPr lvl="1"/>
            <a:r>
              <a:rPr lang="en-US" dirty="0"/>
              <a:t>Ph.D.</a:t>
            </a:r>
          </a:p>
          <a:p>
            <a:pPr lvl="1"/>
            <a:r>
              <a:rPr lang="en-US" dirty="0" err="1"/>
              <a:t>Kation</a:t>
            </a:r>
            <a:r>
              <a:rPr lang="en-US" dirty="0"/>
              <a:t> Scientific LLC</a:t>
            </a:r>
          </a:p>
          <a:p>
            <a:pPr lvl="1"/>
            <a:r>
              <a:rPr lang="en-US" dirty="0"/>
              <a:t>Site: </a:t>
            </a:r>
            <a:r>
              <a:rPr lang="en-US" dirty="0">
                <a:hlinkClick r:id="rId3"/>
              </a:rPr>
              <a:t>https://www.researchgate.net/profile/Denes_Budai</a:t>
            </a:r>
            <a:endParaRPr lang="en-US" dirty="0"/>
          </a:p>
        </p:txBody>
      </p:sp>
      <p:sp>
        <p:nvSpPr>
          <p:cNvPr id="4" name="Content Placeholder 3">
            <a:extLst>
              <a:ext uri="{FF2B5EF4-FFF2-40B4-BE49-F238E27FC236}">
                <a16:creationId xmlns:a16="http://schemas.microsoft.com/office/drawing/2014/main" id="{9EADAC83-A3BF-47EA-87DF-B6071EDBB823}"/>
              </a:ext>
            </a:extLst>
          </p:cNvPr>
          <p:cNvSpPr>
            <a:spLocks noGrp="1"/>
          </p:cNvSpPr>
          <p:nvPr>
            <p:ph idx="10"/>
          </p:nvPr>
        </p:nvSpPr>
        <p:spPr/>
        <p:txBody>
          <a:bodyPr/>
          <a:lstStyle/>
          <a:p>
            <a:endParaRPr lang="en-US"/>
          </a:p>
        </p:txBody>
      </p:sp>
    </p:spTree>
    <p:extLst>
      <p:ext uri="{BB962C8B-B14F-4D97-AF65-F5344CB8AC3E}">
        <p14:creationId xmlns:p14="http://schemas.microsoft.com/office/powerpoint/2010/main" val="840932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1BB62-BD9A-4C62-9905-A27CEFC72B4B}"/>
              </a:ext>
            </a:extLst>
          </p:cNvPr>
          <p:cNvSpPr>
            <a:spLocks noGrp="1"/>
          </p:cNvSpPr>
          <p:nvPr>
            <p:ph type="title"/>
          </p:nvPr>
        </p:nvSpPr>
        <p:spPr/>
        <p:txBody>
          <a:bodyPr>
            <a:normAutofit fontScale="90000"/>
          </a:bodyPr>
          <a:lstStyle/>
          <a:p>
            <a:r>
              <a:rPr lang="en-US" dirty="0"/>
              <a:t>Dopamine - Literature</a:t>
            </a:r>
          </a:p>
        </p:txBody>
      </p:sp>
      <p:sp>
        <p:nvSpPr>
          <p:cNvPr id="3" name="Content Placeholder 2">
            <a:extLst>
              <a:ext uri="{FF2B5EF4-FFF2-40B4-BE49-F238E27FC236}">
                <a16:creationId xmlns:a16="http://schemas.microsoft.com/office/drawing/2014/main" id="{26B97080-E296-47AE-B24C-01B8F52CBFE5}"/>
              </a:ext>
            </a:extLst>
          </p:cNvPr>
          <p:cNvSpPr>
            <a:spLocks noGrp="1"/>
          </p:cNvSpPr>
          <p:nvPr>
            <p:ph idx="1"/>
          </p:nvPr>
        </p:nvSpPr>
        <p:spPr/>
        <p:txBody>
          <a:bodyPr>
            <a:normAutofit lnSpcReduction="10000"/>
          </a:bodyPr>
          <a:lstStyle/>
          <a:p>
            <a:r>
              <a:rPr lang="en-US" sz="1600" dirty="0">
                <a:solidFill>
                  <a:schemeClr val="accent4"/>
                </a:solidFill>
              </a:rPr>
              <a:t>Parkinson</a:t>
            </a:r>
            <a:endParaRPr lang="en-US" sz="1400" dirty="0"/>
          </a:p>
          <a:p>
            <a:pPr lvl="1"/>
            <a:r>
              <a:rPr lang="en-US" sz="1400" dirty="0"/>
              <a:t>Optical deconstruction of parkinsonian neural circuitry </a:t>
            </a:r>
            <a:r>
              <a:rPr lang="en-US" sz="1400" dirty="0">
                <a:sym typeface="Wingdings" panose="05000000000000000000" pitchFamily="2" charset="2"/>
              </a:rPr>
              <a:t>(</a:t>
            </a:r>
            <a:r>
              <a:rPr lang="en-US" sz="1400" dirty="0">
                <a:hlinkClick r:id="rId2"/>
              </a:rPr>
              <a:t>https://www.ncbi.nlm.nih.gov/pubmed?Db=pubmed&amp;Cmd=ShowDetailView&amp;TermToSearch=19299587</a:t>
            </a:r>
            <a:r>
              <a:rPr lang="en-US" sz="1400" dirty="0"/>
              <a:t>)</a:t>
            </a:r>
          </a:p>
          <a:p>
            <a:r>
              <a:rPr lang="en-US" sz="1600" dirty="0">
                <a:solidFill>
                  <a:schemeClr val="accent4"/>
                </a:solidFill>
              </a:rPr>
              <a:t>Dopamine studies</a:t>
            </a:r>
            <a:endParaRPr lang="en-US" sz="1600" dirty="0"/>
          </a:p>
          <a:p>
            <a:pPr lvl="1"/>
            <a:r>
              <a:rPr lang="en-US" sz="1500" dirty="0"/>
              <a:t>Dopamine receptors: from structure to function </a:t>
            </a:r>
            <a:r>
              <a:rPr lang="en-US" sz="1500" dirty="0">
                <a:sym typeface="Wingdings" panose="05000000000000000000" pitchFamily="2" charset="2"/>
              </a:rPr>
              <a:t>(</a:t>
            </a:r>
            <a:r>
              <a:rPr lang="en-US" sz="1500" dirty="0">
                <a:hlinkClick r:id="rId3"/>
              </a:rPr>
              <a:t>https://www.ncbi.nlm.nih.gov/pubmed?Db=pubmed&amp;Cmd=ShowDetailView&amp;TermToSearch=9457173</a:t>
            </a:r>
            <a:r>
              <a:rPr lang="en-US" sz="1500" dirty="0"/>
              <a:t>)</a:t>
            </a:r>
          </a:p>
          <a:p>
            <a:pPr lvl="1"/>
            <a:r>
              <a:rPr lang="en-US" sz="1500" dirty="0"/>
              <a:t>Afferent modulation of dopamine neuron firing patterns </a:t>
            </a:r>
            <a:r>
              <a:rPr lang="en-US" sz="1500" dirty="0">
                <a:sym typeface="Wingdings" panose="05000000000000000000" pitchFamily="2" charset="2"/>
              </a:rPr>
              <a:t>(</a:t>
            </a:r>
            <a:r>
              <a:rPr lang="en-US" sz="1500" dirty="0">
                <a:hlinkClick r:id="rId4"/>
              </a:rPr>
              <a:t>https://www.ncbi.nlm.nih.gov/pubmed?Db=pubmed&amp;Cmd=ShowDetailView&amp;TermToSearch=10607649</a:t>
            </a:r>
            <a:r>
              <a:rPr lang="en-US" sz="1500" dirty="0"/>
              <a:t>)</a:t>
            </a:r>
          </a:p>
          <a:p>
            <a:pPr lvl="1"/>
            <a:r>
              <a:rPr lang="en-US" sz="1500" dirty="0"/>
              <a:t>Evidence for striatal dopamine release during a video game </a:t>
            </a:r>
            <a:r>
              <a:rPr lang="en-US" sz="1500" dirty="0">
                <a:sym typeface="Wingdings" panose="05000000000000000000" pitchFamily="2" charset="2"/>
              </a:rPr>
              <a:t></a:t>
            </a:r>
          </a:p>
          <a:p>
            <a:pPr lvl="1"/>
            <a:r>
              <a:rPr lang="en-US" sz="1500" dirty="0">
                <a:hlinkClick r:id="rId5"/>
              </a:rPr>
              <a:t>https://www.ncbi.nlm.nih.gov/pubmed?Db=pubmed&amp;Cmd=ShowDetailView&amp;TermToSearch=9607763</a:t>
            </a:r>
            <a:endParaRPr lang="en-US" sz="1500" dirty="0"/>
          </a:p>
          <a:p>
            <a:pPr lvl="1"/>
            <a:r>
              <a:rPr lang="en-US" sz="1500" dirty="0"/>
              <a:t>Absolute abundances and affinity states of dopamine receptors in mammalian brain: A review </a:t>
            </a:r>
            <a:r>
              <a:rPr lang="en-US" sz="1500" dirty="0">
                <a:sym typeface="Wingdings" panose="05000000000000000000" pitchFamily="2" charset="2"/>
              </a:rPr>
              <a:t>(</a:t>
            </a:r>
            <a:r>
              <a:rPr lang="en-US" sz="1500" dirty="0">
                <a:hlinkClick r:id="rId6"/>
              </a:rPr>
              <a:t>https://www.ncbi.nlm.nih.gov/pubmed?Db=pubmed&amp;Cmd=ShowDetailView&amp;TermToSearch=21308799</a:t>
            </a:r>
            <a:r>
              <a:rPr lang="en-US" sz="1500" dirty="0"/>
              <a:t>)</a:t>
            </a:r>
          </a:p>
          <a:p>
            <a:pPr lvl="1"/>
            <a:r>
              <a:rPr lang="en-US" sz="1500" dirty="0"/>
              <a:t>Predictive reward signal of dopamine neurons </a:t>
            </a:r>
            <a:r>
              <a:rPr lang="en-US" sz="1500" dirty="0">
                <a:sym typeface="Wingdings" panose="05000000000000000000" pitchFamily="2" charset="2"/>
              </a:rPr>
              <a:t>(</a:t>
            </a:r>
            <a:r>
              <a:rPr lang="en-US" sz="1500" dirty="0">
                <a:hlinkClick r:id="rId7"/>
              </a:rPr>
              <a:t>https://www.ncbi.nlm.nih.gov/pubmed?Db=pubmed&amp;Cmd=ShowDetailView&amp;TermToSearch=9658025</a:t>
            </a:r>
            <a:r>
              <a:rPr lang="en-US" sz="1500" dirty="0"/>
              <a:t>)</a:t>
            </a:r>
          </a:p>
          <a:p>
            <a:r>
              <a:rPr lang="en-US" sz="1500" dirty="0">
                <a:solidFill>
                  <a:schemeClr val="accent4"/>
                </a:solidFill>
              </a:rPr>
              <a:t>Monitoring Dopamine in Vivo, human brain</a:t>
            </a:r>
          </a:p>
          <a:p>
            <a:pPr lvl="1"/>
            <a:r>
              <a:rPr lang="en-US" sz="1500" dirty="0"/>
              <a:t>Imaging dopamine neurotransmission in live human brain (</a:t>
            </a:r>
            <a:r>
              <a:rPr lang="en-US" sz="1500" dirty="0">
                <a:hlinkClick r:id="rId8"/>
              </a:rPr>
              <a:t>https://www.ncbi.nlm.nih.gov/pubmed?Db=pubmed&amp;Cmd=ShowDetailView&amp;TermToSearch=24968780</a:t>
            </a:r>
            <a:r>
              <a:rPr lang="en-US" sz="1500" dirty="0"/>
              <a:t>)</a:t>
            </a:r>
          </a:p>
          <a:p>
            <a:pPr lvl="1"/>
            <a:r>
              <a:rPr lang="en-US" sz="1500" dirty="0"/>
              <a:t>Simultaneous electrochemical measurements of oxygen and dopamine in vivo (</a:t>
            </a:r>
            <a:r>
              <a:rPr lang="en-US" sz="1500" dirty="0">
                <a:hlinkClick r:id="rId9"/>
              </a:rPr>
              <a:t>https://www.ncbi.nlm.nih.gov/pubmed?Db=pubmed&amp;Cmd=ShowDetailView&amp;TermToSearch=1810167</a:t>
            </a:r>
            <a:r>
              <a:rPr lang="en-US" sz="1500" dirty="0"/>
              <a:t>)</a:t>
            </a:r>
          </a:p>
          <a:p>
            <a:pPr lvl="1"/>
            <a:r>
              <a:rPr lang="en-US" sz="1500" dirty="0"/>
              <a:t>Glial and neuronal control of brain blood flow </a:t>
            </a:r>
            <a:r>
              <a:rPr lang="en-US" sz="1500" dirty="0">
                <a:sym typeface="Wingdings" panose="05000000000000000000" pitchFamily="2" charset="2"/>
              </a:rPr>
              <a:t>(</a:t>
            </a:r>
            <a:r>
              <a:rPr lang="en-US" sz="1500" dirty="0">
                <a:hlinkClick r:id="rId10"/>
              </a:rPr>
              <a:t>https://www.ncbi.nlm.nih.gov/pubmed?Db=pubmed&amp;Cmd=ShowDetailView&amp;TermToSearch=21068832</a:t>
            </a:r>
            <a:r>
              <a:rPr lang="en-US" sz="1500" dirty="0"/>
              <a:t>)</a:t>
            </a:r>
          </a:p>
          <a:p>
            <a:pPr lvl="1"/>
            <a:r>
              <a:rPr lang="en-US" sz="1500" dirty="0"/>
              <a:t>Monitoring In Vivo Changes in Tonic Extracellular Dopamine Level by Charge-Balancing Multiple Waveform Fast-Scan Cyclic Voltammetry </a:t>
            </a:r>
            <a:r>
              <a:rPr lang="en-US" sz="1500" dirty="0">
                <a:sym typeface="Wingdings" panose="05000000000000000000" pitchFamily="2" charset="2"/>
              </a:rPr>
              <a:t>(</a:t>
            </a:r>
            <a:r>
              <a:rPr lang="en-US" sz="1500" dirty="0">
                <a:hlinkClick r:id="rId11"/>
              </a:rPr>
              <a:t>https://www.ncbi.nlm.nih.gov/pubmed?Db=pubmed&amp;Cmd=ShowDetailView&amp;TermToSearch=27774784</a:t>
            </a:r>
            <a:r>
              <a:rPr lang="en-US" sz="1500" dirty="0"/>
              <a:t>)</a:t>
            </a:r>
          </a:p>
          <a:p>
            <a:pPr lvl="1"/>
            <a:r>
              <a:rPr lang="en-US" sz="1500" dirty="0"/>
              <a:t>Dopamine-dependent prediction errors underpin reward-seeking </a:t>
            </a:r>
            <a:r>
              <a:rPr lang="en-US" sz="1500" dirty="0" err="1"/>
              <a:t>behaviour</a:t>
            </a:r>
            <a:r>
              <a:rPr lang="en-US" sz="1500" dirty="0"/>
              <a:t> in humans </a:t>
            </a:r>
            <a:r>
              <a:rPr lang="en-US" sz="1500" dirty="0">
                <a:sym typeface="Wingdings" panose="05000000000000000000" pitchFamily="2" charset="2"/>
              </a:rPr>
              <a:t>(</a:t>
            </a:r>
            <a:r>
              <a:rPr lang="en-US" sz="1500" dirty="0">
                <a:hlinkClick r:id="rId12"/>
              </a:rPr>
              <a:t>https://www.ncbi.nlm.nih.gov/pubmed?Db=pubmed&amp;Cmd=ShowDetailView&amp;TermToSearch=16929307</a:t>
            </a:r>
            <a:r>
              <a:rPr lang="en-US" sz="1500" dirty="0"/>
              <a:t>)</a:t>
            </a:r>
          </a:p>
          <a:p>
            <a:pPr lvl="1"/>
            <a:endParaRPr lang="en-US" sz="1400" dirty="0"/>
          </a:p>
        </p:txBody>
      </p:sp>
    </p:spTree>
    <p:extLst>
      <p:ext uri="{BB962C8B-B14F-4D97-AF65-F5344CB8AC3E}">
        <p14:creationId xmlns:p14="http://schemas.microsoft.com/office/powerpoint/2010/main" val="17924723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1BB62-BD9A-4C62-9905-A27CEFC72B4B}"/>
              </a:ext>
            </a:extLst>
          </p:cNvPr>
          <p:cNvSpPr>
            <a:spLocks noGrp="1"/>
          </p:cNvSpPr>
          <p:nvPr>
            <p:ph type="title"/>
          </p:nvPr>
        </p:nvSpPr>
        <p:spPr/>
        <p:txBody>
          <a:bodyPr>
            <a:normAutofit fontScale="90000"/>
          </a:bodyPr>
          <a:lstStyle/>
          <a:p>
            <a:r>
              <a:rPr lang="en-US" dirty="0"/>
              <a:t>Dopamine - Literature</a:t>
            </a:r>
          </a:p>
        </p:txBody>
      </p:sp>
      <p:sp>
        <p:nvSpPr>
          <p:cNvPr id="3" name="Content Placeholder 2">
            <a:extLst>
              <a:ext uri="{FF2B5EF4-FFF2-40B4-BE49-F238E27FC236}">
                <a16:creationId xmlns:a16="http://schemas.microsoft.com/office/drawing/2014/main" id="{26B97080-E296-47AE-B24C-01B8F52CBFE5}"/>
              </a:ext>
            </a:extLst>
          </p:cNvPr>
          <p:cNvSpPr>
            <a:spLocks noGrp="1"/>
          </p:cNvSpPr>
          <p:nvPr>
            <p:ph idx="1"/>
          </p:nvPr>
        </p:nvSpPr>
        <p:spPr>
          <a:xfrm>
            <a:off x="346363" y="712093"/>
            <a:ext cx="11457709" cy="5912300"/>
          </a:xfrm>
        </p:spPr>
        <p:txBody>
          <a:bodyPr>
            <a:noAutofit/>
          </a:bodyPr>
          <a:lstStyle/>
          <a:p>
            <a:r>
              <a:rPr lang="en-US" sz="1600" dirty="0">
                <a:solidFill>
                  <a:schemeClr val="accent4"/>
                </a:solidFill>
              </a:rPr>
              <a:t>Measurement and levels detection</a:t>
            </a:r>
          </a:p>
          <a:p>
            <a:pPr lvl="1"/>
            <a:r>
              <a:rPr lang="en-US" sz="1400" dirty="0"/>
              <a:t>Real-Time Chemical Measurements of Dopamine Release in the Brain </a:t>
            </a:r>
            <a:br>
              <a:rPr lang="en-US" sz="1400" dirty="0"/>
            </a:br>
            <a:r>
              <a:rPr lang="en-US" sz="1400" dirty="0"/>
              <a:t>(</a:t>
            </a:r>
            <a:r>
              <a:rPr lang="en-US" sz="1400" dirty="0">
                <a:hlinkClick r:id="rId2"/>
              </a:rPr>
              <a:t>https://www.ncbi.nlm.nih.gov/pmc/articles/PMC5259961/</a:t>
            </a:r>
            <a:r>
              <a:rPr lang="en-US" sz="1400" dirty="0"/>
              <a:t>)</a:t>
            </a:r>
          </a:p>
          <a:p>
            <a:pPr lvl="1"/>
            <a:r>
              <a:rPr lang="en-US" sz="1400" dirty="0"/>
              <a:t>Detection of dopaminergic cell loss and neural transplantation using pharmacological MRI, PET and behavioral assessment (</a:t>
            </a:r>
            <a:r>
              <a:rPr lang="en-US" sz="1400" dirty="0">
                <a:hlinkClick r:id="rId3"/>
              </a:rPr>
              <a:t>https://www.ncbi.nlm.nih.gov/pubmed?Db=pubmed&amp;Cmd=ShowDetailView&amp;TermToSearch=10549790</a:t>
            </a:r>
            <a:r>
              <a:rPr lang="en-US" sz="1400" dirty="0"/>
              <a:t>)</a:t>
            </a:r>
          </a:p>
          <a:p>
            <a:pPr lvl="1"/>
            <a:r>
              <a:rPr lang="en-US" sz="1400" dirty="0"/>
              <a:t>Pharmacological imaging as a tool to visualize dopaminergic neurotoxicity </a:t>
            </a:r>
            <a:r>
              <a:rPr lang="en-US" sz="1400" dirty="0">
                <a:sym typeface="Wingdings" panose="05000000000000000000" pitchFamily="2" charset="2"/>
              </a:rPr>
              <a:t>(</a:t>
            </a:r>
            <a:r>
              <a:rPr lang="en-US" sz="1400" dirty="0">
                <a:hlinkClick r:id="rId4"/>
              </a:rPr>
              <a:t>https://www.ncbi.nlm.nih.gov/pubmed?Db=pubmed&amp;Cmd=ShowDetailView&amp;TermToSearch=23851258</a:t>
            </a:r>
            <a:r>
              <a:rPr lang="en-US" sz="1400" dirty="0"/>
              <a:t>)</a:t>
            </a:r>
          </a:p>
          <a:p>
            <a:pPr lvl="1"/>
            <a:r>
              <a:rPr lang="en-US" sz="1400" dirty="0"/>
              <a:t>High-resolution imaging of cellular dopamine efflux using a fluorescent </a:t>
            </a:r>
            <a:r>
              <a:rPr lang="en-US" sz="1400" dirty="0" err="1"/>
              <a:t>nanosensor</a:t>
            </a:r>
            <a:r>
              <a:rPr lang="en-US" sz="1400" dirty="0"/>
              <a:t> array </a:t>
            </a:r>
            <a:r>
              <a:rPr lang="en-US" sz="1400" dirty="0">
                <a:sym typeface="Wingdings" panose="05000000000000000000" pitchFamily="2" charset="2"/>
              </a:rPr>
              <a:t>(</a:t>
            </a:r>
            <a:r>
              <a:rPr lang="en-US" sz="1400" dirty="0">
                <a:hlinkClick r:id="rId5"/>
              </a:rPr>
              <a:t>https://www.ncbi.nlm.nih.gov/pubmed?Db=pubmed&amp;Cmd=ShowDetailView&amp;TermToSearch=28179565</a:t>
            </a:r>
            <a:r>
              <a:rPr lang="en-US" sz="1400" dirty="0"/>
              <a:t>)</a:t>
            </a:r>
          </a:p>
          <a:p>
            <a:pPr lvl="1"/>
            <a:r>
              <a:rPr lang="en-US" sz="1400" dirty="0"/>
              <a:t>Molecular-level functional magnetic resonance imaging of dopaminergic signaling </a:t>
            </a:r>
            <a:r>
              <a:rPr lang="en-US" sz="1400" dirty="0">
                <a:sym typeface="Wingdings" panose="05000000000000000000" pitchFamily="2" charset="2"/>
              </a:rPr>
              <a:t>(</a:t>
            </a:r>
            <a:r>
              <a:rPr lang="en-US" sz="1400" dirty="0">
                <a:hlinkClick r:id="rId6"/>
              </a:rPr>
              <a:t>https://www.ncbi.nlm.nih.gov/pubmed?Db=pubmed&amp;Cmd=ShowDetailView&amp;TermToSearch=24786083</a:t>
            </a:r>
            <a:r>
              <a:rPr lang="en-US" sz="1400" dirty="0"/>
              <a:t>)</a:t>
            </a:r>
          </a:p>
          <a:p>
            <a:pPr lvl="1"/>
            <a:r>
              <a:rPr lang="en-US" sz="1400" dirty="0"/>
              <a:t>Mapping dopamine D2/D3 receptor function using pharmacological magnetic resonance imaging (</a:t>
            </a:r>
            <a:r>
              <a:rPr lang="en-US" sz="1400" dirty="0">
                <a:hlinkClick r:id="rId7"/>
              </a:rPr>
              <a:t>https://www.ncbi.nlm.nih.gov/pubmed?Db=pubmed&amp;Cmd=ShowDetailView&amp;TermToSearch=15536545</a:t>
            </a:r>
            <a:r>
              <a:rPr lang="en-US" sz="1400" dirty="0"/>
              <a:t>)</a:t>
            </a:r>
          </a:p>
          <a:p>
            <a:pPr lvl="1"/>
            <a:r>
              <a:rPr lang="en-US" sz="1400" dirty="0"/>
              <a:t>Detection of dopaminergic neurotransmitter activity using pharmacologic MRI: correlation with PET, </a:t>
            </a:r>
            <a:r>
              <a:rPr lang="en-US" sz="1400" dirty="0" err="1"/>
              <a:t>microdialysis</a:t>
            </a:r>
            <a:r>
              <a:rPr lang="en-US" sz="1400" dirty="0"/>
              <a:t>, and behavioral data (</a:t>
            </a:r>
            <a:r>
              <a:rPr lang="en-US" sz="1400" dirty="0">
                <a:hlinkClick r:id="rId8"/>
              </a:rPr>
              <a:t>https://www.ncbi.nlm.nih.gov/pubmed?Db=pubmed&amp;Cmd=ShowDetailView&amp;TermToSearch=9339439</a:t>
            </a:r>
            <a:r>
              <a:rPr lang="en-US" sz="1400" dirty="0"/>
              <a:t>)</a:t>
            </a:r>
          </a:p>
          <a:p>
            <a:pPr lvl="1"/>
            <a:r>
              <a:rPr lang="en-US" sz="1400" dirty="0"/>
              <a:t>Data collection and analysis strategies for </a:t>
            </a:r>
            <a:r>
              <a:rPr lang="en-US" sz="1400" dirty="0" err="1"/>
              <a:t>phMRI</a:t>
            </a:r>
            <a:r>
              <a:rPr lang="en-US" sz="1400" dirty="0"/>
              <a:t> (</a:t>
            </a:r>
            <a:r>
              <a:rPr lang="en-US" sz="1400" dirty="0">
                <a:hlinkClick r:id="rId9"/>
              </a:rPr>
              <a:t>https://www.ncbi.nlm.nih.gov/pubmed?Db=pubmed&amp;Cmd=ShowDetailView&amp;TermToSearch=24613447</a:t>
            </a:r>
            <a:r>
              <a:rPr lang="en-US" sz="1400" dirty="0"/>
              <a:t>)</a:t>
            </a:r>
          </a:p>
          <a:p>
            <a:pPr lvl="1"/>
            <a:r>
              <a:rPr lang="en-US" sz="1400" dirty="0"/>
              <a:t>A receptor-based model for dopamine-induced fMRI signal (</a:t>
            </a:r>
            <a:r>
              <a:rPr lang="en-US" sz="1400" dirty="0">
                <a:hlinkClick r:id="rId10"/>
              </a:rPr>
              <a:t>https://www.ncbi.nlm.nih.gov/pubmed?Db=pubmed&amp;Cmd=ShowDetailView&amp;TermToSearch=23466936</a:t>
            </a:r>
            <a:r>
              <a:rPr lang="en-US" sz="1400" dirty="0"/>
              <a:t>)</a:t>
            </a:r>
          </a:p>
          <a:p>
            <a:pPr lvl="1"/>
            <a:r>
              <a:rPr lang="en-US" sz="1400" dirty="0"/>
              <a:t>Detection of the effects of dopamine receptor super sensitivity using pharmacological MRI and correlations with PET </a:t>
            </a:r>
            <a:r>
              <a:rPr lang="en-US" sz="1400" dirty="0">
                <a:sym typeface="Wingdings" panose="05000000000000000000" pitchFamily="2" charset="2"/>
              </a:rPr>
              <a:t>(</a:t>
            </a:r>
            <a:r>
              <a:rPr lang="en-US" sz="1400" dirty="0">
                <a:hlinkClick r:id="rId11"/>
              </a:rPr>
              <a:t>https://www.ncbi.nlm.nih.gov/pubmed?Db=pubmed&amp;Cmd=ShowDetailView&amp;TermToSearch=10700026</a:t>
            </a:r>
            <a:r>
              <a:rPr lang="en-US" sz="1400" dirty="0"/>
              <a:t>)</a:t>
            </a:r>
          </a:p>
          <a:p>
            <a:pPr lvl="1"/>
            <a:r>
              <a:rPr lang="en-US" sz="1400" dirty="0"/>
              <a:t>Biomarkers, designs, and interpretations of resting-state fMRI in translational pharmacological research: A review of state-of-the-Art, challenges, and opportunities for studying brain chemistry (</a:t>
            </a:r>
            <a:r>
              <a:rPr lang="en-US" sz="1400" dirty="0">
                <a:hlinkClick r:id="rId12"/>
              </a:rPr>
              <a:t>https://www.ncbi.nlm.nih.gov/pubmed?Db=pubmed&amp;Cmd=ShowDetailView&amp;TermToSearch=28145075</a:t>
            </a:r>
            <a:r>
              <a:rPr lang="en-US" sz="1400" dirty="0"/>
              <a:t>)</a:t>
            </a:r>
          </a:p>
        </p:txBody>
      </p:sp>
    </p:spTree>
    <p:extLst>
      <p:ext uri="{BB962C8B-B14F-4D97-AF65-F5344CB8AC3E}">
        <p14:creationId xmlns:p14="http://schemas.microsoft.com/office/powerpoint/2010/main" val="2169193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A1BB62-BD9A-4C62-9905-A27CEFC72B4B}"/>
              </a:ext>
            </a:extLst>
          </p:cNvPr>
          <p:cNvSpPr>
            <a:spLocks noGrp="1"/>
          </p:cNvSpPr>
          <p:nvPr>
            <p:ph type="title"/>
          </p:nvPr>
        </p:nvSpPr>
        <p:spPr/>
        <p:txBody>
          <a:bodyPr>
            <a:normAutofit fontScale="90000"/>
          </a:bodyPr>
          <a:lstStyle/>
          <a:p>
            <a:r>
              <a:rPr lang="en-US" dirty="0"/>
              <a:t>Dopamine - Literature</a:t>
            </a:r>
          </a:p>
        </p:txBody>
      </p:sp>
      <p:sp>
        <p:nvSpPr>
          <p:cNvPr id="3" name="Content Placeholder 2">
            <a:extLst>
              <a:ext uri="{FF2B5EF4-FFF2-40B4-BE49-F238E27FC236}">
                <a16:creationId xmlns:a16="http://schemas.microsoft.com/office/drawing/2014/main" id="{26B97080-E296-47AE-B24C-01B8F52CBFE5}"/>
              </a:ext>
            </a:extLst>
          </p:cNvPr>
          <p:cNvSpPr>
            <a:spLocks noGrp="1"/>
          </p:cNvSpPr>
          <p:nvPr>
            <p:ph idx="1"/>
          </p:nvPr>
        </p:nvSpPr>
        <p:spPr/>
        <p:txBody>
          <a:bodyPr>
            <a:normAutofit/>
          </a:bodyPr>
          <a:lstStyle/>
          <a:p>
            <a:r>
              <a:rPr lang="en-US" sz="1400" dirty="0">
                <a:solidFill>
                  <a:schemeClr val="accent4"/>
                </a:solidFill>
              </a:rPr>
              <a:t>Metabolism</a:t>
            </a:r>
          </a:p>
          <a:p>
            <a:pPr lvl="1"/>
            <a:r>
              <a:rPr lang="en-US" sz="1400" dirty="0"/>
              <a:t>Linking nucleus </a:t>
            </a:r>
            <a:r>
              <a:rPr lang="en-US" sz="1400" dirty="0" err="1"/>
              <a:t>accumbens</a:t>
            </a:r>
            <a:r>
              <a:rPr lang="en-US" sz="1400" dirty="0"/>
              <a:t> dopamine and blood oxygenation (</a:t>
            </a:r>
            <a:r>
              <a:rPr lang="en-US" sz="1400" dirty="0">
                <a:hlinkClick r:id="rId2"/>
              </a:rPr>
              <a:t>https://www.ncbi.nlm.nih.gov/pubmed?Db=pubmed&amp;Cmd=ShowDetailView&amp;TermToSearch=17279377</a:t>
            </a:r>
            <a:r>
              <a:rPr lang="en-US" sz="1400" dirty="0"/>
              <a:t>)</a:t>
            </a:r>
          </a:p>
          <a:p>
            <a:pPr lvl="1"/>
            <a:r>
              <a:rPr lang="en-US" sz="1400" dirty="0"/>
              <a:t>The role of the mesolimbic dopamine system in the formation of blood-oxygen-level dependent responses in the medial prefrontal/anterior cingulate cortex during high-frequency stimulation of the rat </a:t>
            </a:r>
            <a:r>
              <a:rPr lang="en-US" sz="1400" dirty="0" err="1"/>
              <a:t>perforant</a:t>
            </a:r>
            <a:r>
              <a:rPr lang="en-US" sz="1400" dirty="0"/>
              <a:t> pathway </a:t>
            </a:r>
            <a:r>
              <a:rPr lang="en-US" sz="1400" dirty="0">
                <a:sym typeface="Wingdings" panose="05000000000000000000" pitchFamily="2" charset="2"/>
              </a:rPr>
              <a:t>(</a:t>
            </a:r>
            <a:r>
              <a:rPr lang="en-US" sz="1400" dirty="0">
                <a:hlinkClick r:id="rId3"/>
              </a:rPr>
              <a:t>https://www.ncbi.nlm.nih.gov/pubmed?Db=pubmed&amp;Cmd=ShowDetailView&amp;TermToSearch=26661229</a:t>
            </a:r>
            <a:r>
              <a:rPr lang="en-US" sz="1400" dirty="0"/>
              <a:t>)</a:t>
            </a:r>
          </a:p>
          <a:p>
            <a:pPr lvl="1"/>
            <a:r>
              <a:rPr lang="en-US" sz="1400" dirty="0"/>
              <a:t>Role of sodium and potassium ions in regulation of glucose metabolism in cultured astroglia </a:t>
            </a:r>
            <a:r>
              <a:rPr lang="en-US" sz="1400" dirty="0">
                <a:sym typeface="Wingdings" panose="05000000000000000000" pitchFamily="2" charset="2"/>
              </a:rPr>
              <a:t>(</a:t>
            </a:r>
            <a:r>
              <a:rPr lang="en-US" sz="1400" dirty="0">
                <a:hlinkClick r:id="rId4"/>
              </a:rPr>
              <a:t>https://www.ncbi.nlm.nih.gov/pubmed?Db=pubmed&amp;Cmd=ShowDetailView&amp;TermToSearch=7753851</a:t>
            </a:r>
            <a:r>
              <a:rPr lang="en-US" sz="1400" dirty="0"/>
              <a:t>)</a:t>
            </a:r>
          </a:p>
          <a:p>
            <a:endParaRPr lang="en-US" sz="1400" dirty="0"/>
          </a:p>
        </p:txBody>
      </p:sp>
    </p:spTree>
    <p:extLst>
      <p:ext uri="{BB962C8B-B14F-4D97-AF65-F5344CB8AC3E}">
        <p14:creationId xmlns:p14="http://schemas.microsoft.com/office/powerpoint/2010/main" val="20621994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6480E0-65AB-49F4-B16A-23754D2F539A}"/>
              </a:ext>
            </a:extLst>
          </p:cNvPr>
          <p:cNvSpPr>
            <a:spLocks noGrp="1"/>
          </p:cNvSpPr>
          <p:nvPr>
            <p:ph type="title"/>
          </p:nvPr>
        </p:nvSpPr>
        <p:spPr/>
        <p:txBody>
          <a:bodyPr>
            <a:normAutofit fontScale="90000"/>
          </a:bodyPr>
          <a:lstStyle/>
          <a:p>
            <a:r>
              <a:rPr lang="en-US" dirty="0"/>
              <a:t>Dopamine - Devices</a:t>
            </a:r>
          </a:p>
        </p:txBody>
      </p:sp>
      <p:sp>
        <p:nvSpPr>
          <p:cNvPr id="3" name="Content Placeholder 2">
            <a:extLst>
              <a:ext uri="{FF2B5EF4-FFF2-40B4-BE49-F238E27FC236}">
                <a16:creationId xmlns:a16="http://schemas.microsoft.com/office/drawing/2014/main" id="{33A42469-1898-41CB-9184-B02F26B7EAD7}"/>
              </a:ext>
            </a:extLst>
          </p:cNvPr>
          <p:cNvSpPr>
            <a:spLocks noGrp="1"/>
          </p:cNvSpPr>
          <p:nvPr>
            <p:ph idx="1"/>
          </p:nvPr>
        </p:nvSpPr>
        <p:spPr/>
        <p:txBody>
          <a:bodyPr>
            <a:normAutofit/>
          </a:bodyPr>
          <a:lstStyle/>
          <a:p>
            <a:r>
              <a:rPr lang="en-US" sz="1600" dirty="0"/>
              <a:t>Carbon Fiber-based Microelectrodes and Micro-biosensors </a:t>
            </a:r>
            <a:r>
              <a:rPr lang="en-US" sz="1600" dirty="0">
                <a:sym typeface="Wingdings" panose="05000000000000000000" pitchFamily="2" charset="2"/>
              </a:rPr>
              <a:t> </a:t>
            </a:r>
          </a:p>
          <a:p>
            <a:pPr lvl="1"/>
            <a:r>
              <a:rPr lang="en-US" sz="1400" dirty="0">
                <a:hlinkClick r:id="rId2"/>
              </a:rPr>
              <a:t>https://www.researchgate.net/publication/221906934_Carbon_Fiber-based_Microelectrodes_and_Microbiosensors</a:t>
            </a:r>
            <a:endParaRPr lang="en-US" sz="1400" dirty="0"/>
          </a:p>
          <a:p>
            <a:pPr lvl="1"/>
            <a:r>
              <a:rPr lang="en-US" sz="1400" dirty="0">
                <a:hlinkClick r:id="rId3"/>
              </a:rPr>
              <a:t>http://kationscientific.com/products/carbon-optrodes</a:t>
            </a:r>
            <a:endParaRPr lang="en-US" sz="1400" dirty="0"/>
          </a:p>
          <a:p>
            <a:pPr lvl="1"/>
            <a:r>
              <a:rPr lang="en-US" dirty="0">
                <a:hlinkClick r:id="rId4"/>
              </a:rPr>
              <a:t>https://pt.aliexpress.com/wholesale?catId=0&amp;initiative_id=SB_20200225075757&amp;SearchText=carbon+fiber+electrodes</a:t>
            </a:r>
            <a:endParaRPr lang="en-US" dirty="0"/>
          </a:p>
          <a:p>
            <a:r>
              <a:rPr lang="en-US" dirty="0"/>
              <a:t>Micro-voltage amplifiers</a:t>
            </a:r>
          </a:p>
          <a:p>
            <a:pPr lvl="1"/>
            <a:r>
              <a:rPr lang="en-US" dirty="0">
                <a:hlinkClick r:id="rId5"/>
              </a:rPr>
              <a:t>https://pt.aliexpress.com/item/32764102069.html?spm=a2g0o.productlist.0.0.6a5a6148TTkeKi&amp;algo_pvid=5aaafd22-89ac-4a2c-83ac-008474ddc9f4&amp;algo_expid=5aaafd22-89ac-4a2c-83ac-008474ddc9f4-15&amp;btsid=0be3764315826466036127344e1c01&amp;ws_ab_test=searchweb0_0,searchweb201602_,searchweb201603_</a:t>
            </a:r>
            <a:endParaRPr lang="en-US" dirty="0"/>
          </a:p>
          <a:p>
            <a:pPr lvl="1"/>
            <a:r>
              <a:rPr lang="en-US" dirty="0">
                <a:hlinkClick r:id="rId6"/>
              </a:rPr>
              <a:t>https://pt.aliexpress.com/item/32950060992.html?spm=a2g0o.productlist.0.0.7c3e231afQfgir&amp;algo_pvid=71f2f9d3-964e-4183-a569-8e5752b58bb7&amp;algo_expid=71f2f9d3-964e-4183-a569-8e5752b58bb7-12&amp;btsid=0ab6fb8815826467873487146ed85b&amp;ws_ab_test=searchweb0_0,searchweb201602_,searchweb201603_</a:t>
            </a:r>
            <a:endParaRPr lang="en-US" dirty="0"/>
          </a:p>
          <a:p>
            <a:pPr lvl="1"/>
            <a:r>
              <a:rPr lang="en-US" dirty="0">
                <a:hlinkClick r:id="rId7"/>
              </a:rPr>
              <a:t>http://kationscientific.com/products/extracellular-amplifiers</a:t>
            </a:r>
            <a:endParaRPr lang="en-US" dirty="0"/>
          </a:p>
          <a:p>
            <a:pPr lvl="1"/>
            <a:r>
              <a:rPr lang="en-US" dirty="0">
                <a:hlinkClick r:id="rId8"/>
              </a:rPr>
              <a:t>http://kationscientific.com/sites/default/files/manuals/ExAmp-20K%20Extracell%20amplifier.pdf</a:t>
            </a:r>
            <a:endParaRPr lang="en-US" dirty="0"/>
          </a:p>
          <a:p>
            <a:r>
              <a:rPr lang="en-US" dirty="0"/>
              <a:t>Controller</a:t>
            </a:r>
          </a:p>
          <a:p>
            <a:pPr lvl="1"/>
            <a:r>
              <a:rPr lang="en-US" dirty="0">
                <a:hlinkClick r:id="rId9"/>
              </a:rPr>
              <a:t>https://os.mbed.com/platforms/MAX32600mbed/</a:t>
            </a:r>
            <a:endParaRPr lang="en-US" dirty="0"/>
          </a:p>
        </p:txBody>
      </p:sp>
    </p:spTree>
    <p:extLst>
      <p:ext uri="{BB962C8B-B14F-4D97-AF65-F5344CB8AC3E}">
        <p14:creationId xmlns:p14="http://schemas.microsoft.com/office/powerpoint/2010/main" val="12220040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F096C-384C-4544-8867-4CFC26C2B844}"/>
              </a:ext>
            </a:extLst>
          </p:cNvPr>
          <p:cNvSpPr>
            <a:spLocks noGrp="1"/>
          </p:cNvSpPr>
          <p:nvPr>
            <p:ph type="title"/>
          </p:nvPr>
        </p:nvSpPr>
        <p:spPr/>
        <p:txBody>
          <a:bodyPr>
            <a:normAutofit fontScale="90000"/>
          </a:bodyPr>
          <a:lstStyle/>
          <a:p>
            <a:r>
              <a:rPr lang="en-US" dirty="0"/>
              <a:t>Dopamine – Key Aspects</a:t>
            </a:r>
          </a:p>
        </p:txBody>
      </p:sp>
      <p:sp>
        <p:nvSpPr>
          <p:cNvPr id="3" name="Content Placeholder 2">
            <a:extLst>
              <a:ext uri="{FF2B5EF4-FFF2-40B4-BE49-F238E27FC236}">
                <a16:creationId xmlns:a16="http://schemas.microsoft.com/office/drawing/2014/main" id="{D18C45D6-C481-44BB-8AEE-4905CE987E60}"/>
              </a:ext>
            </a:extLst>
          </p:cNvPr>
          <p:cNvSpPr>
            <a:spLocks noGrp="1"/>
          </p:cNvSpPr>
          <p:nvPr>
            <p:ph idx="1"/>
          </p:nvPr>
        </p:nvSpPr>
        <p:spPr/>
        <p:txBody>
          <a:bodyPr>
            <a:normAutofit/>
          </a:bodyPr>
          <a:lstStyle/>
          <a:p>
            <a:r>
              <a:rPr lang="en-US" dirty="0">
                <a:solidFill>
                  <a:schemeClr val="accent4"/>
                </a:solidFill>
              </a:rPr>
              <a:t>What is?</a:t>
            </a:r>
          </a:p>
          <a:p>
            <a:pPr lvl="1"/>
            <a:endParaRPr lang="en-US" dirty="0"/>
          </a:p>
          <a:p>
            <a:r>
              <a:rPr lang="en-US" dirty="0">
                <a:solidFill>
                  <a:schemeClr val="accent4"/>
                </a:solidFill>
              </a:rPr>
              <a:t>How?</a:t>
            </a:r>
          </a:p>
          <a:p>
            <a:pPr lvl="1"/>
            <a:r>
              <a:rPr lang="en-US" dirty="0"/>
              <a:t>xxx</a:t>
            </a:r>
          </a:p>
          <a:p>
            <a:r>
              <a:rPr lang="en-US" dirty="0">
                <a:solidFill>
                  <a:schemeClr val="accent4"/>
                </a:solidFill>
              </a:rPr>
              <a:t>Why?</a:t>
            </a:r>
          </a:p>
          <a:p>
            <a:pPr marL="444500" lvl="1" indent="0">
              <a:buNone/>
            </a:pPr>
            <a:r>
              <a:rPr lang="en-US" dirty="0"/>
              <a:t>“There is no reliable way to directly measure levels of dopamine in a person’s brain.</a:t>
            </a:r>
          </a:p>
          <a:p>
            <a:pPr marL="444500" lvl="1" indent="0">
              <a:buNone/>
            </a:pPr>
            <a:r>
              <a:rPr lang="en-US" dirty="0"/>
              <a:t>There are some indirect ways to determine a dopamine level imbalance in the brain. Doctors can measure the density of dopamine transporters that correlate positively with nerve cells that use dopamine. This test involves injecting a radioactive material that binds to dopamine transporters, which doctors can measure using a camera.</a:t>
            </a:r>
          </a:p>
          <a:p>
            <a:pPr marL="444500" lvl="1" indent="0">
              <a:buNone/>
            </a:pPr>
            <a:r>
              <a:rPr lang="en-US" dirty="0"/>
              <a:t>A doctor will look at a person’s symptoms, lifestyle factors, and medical history to determine if they have a condition related to low levels of dopamine.”</a:t>
            </a:r>
          </a:p>
          <a:p>
            <a:r>
              <a:rPr lang="en-US" dirty="0">
                <a:solidFill>
                  <a:schemeClr val="accent4"/>
                </a:solidFill>
              </a:rPr>
              <a:t>Project</a:t>
            </a:r>
          </a:p>
          <a:p>
            <a:pPr lvl="1"/>
            <a:r>
              <a:rPr lang="en-US">
                <a:solidFill>
                  <a:schemeClr val="accent4"/>
                </a:solidFill>
              </a:rPr>
              <a:t>Video: </a:t>
            </a:r>
            <a:r>
              <a:rPr lang="en-US">
                <a:solidFill>
                  <a:schemeClr val="accent4"/>
                </a:solidFill>
                <a:hlinkClick r:id="rId2"/>
              </a:rPr>
              <a:t>https://www.youtube.com/watch?v=dqFXR3Cc0G8&amp;feature=youtu.be</a:t>
            </a:r>
            <a:endParaRPr lang="en-US">
              <a:solidFill>
                <a:schemeClr val="accent4"/>
              </a:solidFill>
            </a:endParaRPr>
          </a:p>
          <a:p>
            <a:pPr lvl="1"/>
            <a:endParaRPr lang="en-US" dirty="0">
              <a:solidFill>
                <a:schemeClr val="accent4"/>
              </a:solidFill>
            </a:endParaRPr>
          </a:p>
        </p:txBody>
      </p:sp>
      <p:sp>
        <p:nvSpPr>
          <p:cNvPr id="4" name="Content Placeholder 3">
            <a:extLst>
              <a:ext uri="{FF2B5EF4-FFF2-40B4-BE49-F238E27FC236}">
                <a16:creationId xmlns:a16="http://schemas.microsoft.com/office/drawing/2014/main" id="{C654FEE2-9EC9-439B-B8E6-8DA0ACEAAC81}"/>
              </a:ext>
            </a:extLst>
          </p:cNvPr>
          <p:cNvSpPr>
            <a:spLocks noGrp="1"/>
          </p:cNvSpPr>
          <p:nvPr>
            <p:ph idx="10"/>
          </p:nvPr>
        </p:nvSpPr>
        <p:spPr/>
        <p:txBody>
          <a:bodyPr/>
          <a:lstStyle/>
          <a:p>
            <a:r>
              <a:rPr lang="en-US" dirty="0">
                <a:hlinkClick r:id="rId3"/>
              </a:rPr>
              <a:t>https://www.medicalnewstoday.com/articles/320637#outlook</a:t>
            </a:r>
            <a:endParaRPr lang="en-US" dirty="0"/>
          </a:p>
        </p:txBody>
      </p:sp>
    </p:spTree>
    <p:extLst>
      <p:ext uri="{BB962C8B-B14F-4D97-AF65-F5344CB8AC3E}">
        <p14:creationId xmlns:p14="http://schemas.microsoft.com/office/powerpoint/2010/main" val="29287187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FED46-6568-4796-8466-BEAE0E03FAB0}"/>
              </a:ext>
            </a:extLst>
          </p:cNvPr>
          <p:cNvSpPr>
            <a:spLocks noGrp="1"/>
          </p:cNvSpPr>
          <p:nvPr>
            <p:ph type="title"/>
          </p:nvPr>
        </p:nvSpPr>
        <p:spPr/>
        <p:txBody>
          <a:bodyPr>
            <a:normAutofit fontScale="90000"/>
          </a:bodyPr>
          <a:lstStyle/>
          <a:p>
            <a:r>
              <a:rPr lang="en-US" dirty="0"/>
              <a:t>Dopamine – Chemical </a:t>
            </a:r>
            <a:r>
              <a:rPr lang="en-US" dirty="0" err="1"/>
              <a:t>Sensoring</a:t>
            </a:r>
            <a:endParaRPr lang="en-US" dirty="0"/>
          </a:p>
        </p:txBody>
      </p:sp>
      <p:sp>
        <p:nvSpPr>
          <p:cNvPr id="3" name="Content Placeholder 2">
            <a:extLst>
              <a:ext uri="{FF2B5EF4-FFF2-40B4-BE49-F238E27FC236}">
                <a16:creationId xmlns:a16="http://schemas.microsoft.com/office/drawing/2014/main" id="{E925B051-C5C7-4433-A668-C8FD8E245C16}"/>
              </a:ext>
            </a:extLst>
          </p:cNvPr>
          <p:cNvSpPr>
            <a:spLocks noGrp="1"/>
          </p:cNvSpPr>
          <p:nvPr>
            <p:ph idx="1"/>
          </p:nvPr>
        </p:nvSpPr>
        <p:spPr>
          <a:xfrm>
            <a:off x="346363" y="740229"/>
            <a:ext cx="11175077" cy="1004165"/>
          </a:xfrm>
        </p:spPr>
        <p:txBody>
          <a:bodyPr/>
          <a:lstStyle/>
          <a:p>
            <a:r>
              <a:rPr lang="en-US" dirty="0"/>
              <a:t>Examples:</a:t>
            </a:r>
          </a:p>
          <a:p>
            <a:pPr lvl="1"/>
            <a:r>
              <a:rPr lang="en-US" b="1" dirty="0"/>
              <a:t>Breathalyzer</a:t>
            </a:r>
            <a:r>
              <a:rPr lang="en-US" dirty="0"/>
              <a:t>: measure a person's blood alcohol content (BAC)</a:t>
            </a:r>
          </a:p>
        </p:txBody>
      </p:sp>
      <p:sp>
        <p:nvSpPr>
          <p:cNvPr id="4" name="Content Placeholder 3">
            <a:extLst>
              <a:ext uri="{FF2B5EF4-FFF2-40B4-BE49-F238E27FC236}">
                <a16:creationId xmlns:a16="http://schemas.microsoft.com/office/drawing/2014/main" id="{4EAC3085-82C9-40FD-A92E-0FBC3DBF831A}"/>
              </a:ext>
            </a:extLst>
          </p:cNvPr>
          <p:cNvSpPr>
            <a:spLocks noGrp="1"/>
          </p:cNvSpPr>
          <p:nvPr>
            <p:ph idx="10"/>
          </p:nvPr>
        </p:nvSpPr>
        <p:spPr/>
        <p:txBody>
          <a:bodyPr numCol="2">
            <a:normAutofit fontScale="85000" lnSpcReduction="20000"/>
          </a:bodyPr>
          <a:lstStyle/>
          <a:p>
            <a:r>
              <a:rPr lang="en-US" dirty="0">
                <a:hlinkClick r:id="rId2"/>
              </a:rPr>
              <a:t>https://www.fierceelectronics.com/electronics/what-a-chemical-sensor</a:t>
            </a:r>
            <a:endParaRPr lang="en-US" dirty="0"/>
          </a:p>
          <a:p>
            <a:r>
              <a:rPr lang="en-US" dirty="0">
                <a:hlinkClick r:id="rId3"/>
              </a:rPr>
              <a:t>https://www.intechopen.com/books/progresses-in-chemical-sensor/introductory-chapter-what-is-chemical-sensor-</a:t>
            </a:r>
            <a:endParaRPr lang="en-US" dirty="0"/>
          </a:p>
          <a:p>
            <a:r>
              <a:rPr lang="en-US" dirty="0">
                <a:hlinkClick r:id="rId4"/>
              </a:rPr>
              <a:t>http://nano-bio.ehu.es/files/chemical_sensors1.doc_definitivo.pdf</a:t>
            </a:r>
            <a:endParaRPr lang="en-US" dirty="0"/>
          </a:p>
          <a:p>
            <a:endParaRPr lang="en-US" dirty="0"/>
          </a:p>
        </p:txBody>
      </p:sp>
      <p:pic>
        <p:nvPicPr>
          <p:cNvPr id="1026" name="Picture 2" descr="Chemical Sensor Diagram">
            <a:extLst>
              <a:ext uri="{FF2B5EF4-FFF2-40B4-BE49-F238E27FC236}">
                <a16:creationId xmlns:a16="http://schemas.microsoft.com/office/drawing/2014/main" id="{62092C5F-2ABB-41EF-94C0-4452E0A77CD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1955" y="2433503"/>
            <a:ext cx="5639531" cy="289026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a:extLst>
              <a:ext uri="{FF2B5EF4-FFF2-40B4-BE49-F238E27FC236}">
                <a16:creationId xmlns:a16="http://schemas.microsoft.com/office/drawing/2014/main" id="{4B67AD1A-123A-4FA9-953A-3088C43FF91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095999" y="2433503"/>
            <a:ext cx="5796849" cy="28902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86999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9A87AF-2881-4BB6-B999-22FE1DF1C3F9}"/>
              </a:ext>
            </a:extLst>
          </p:cNvPr>
          <p:cNvSpPr>
            <a:spLocks noGrp="1"/>
          </p:cNvSpPr>
          <p:nvPr>
            <p:ph type="title"/>
          </p:nvPr>
        </p:nvSpPr>
        <p:spPr/>
        <p:txBody>
          <a:bodyPr>
            <a:normAutofit fontScale="90000"/>
          </a:bodyPr>
          <a:lstStyle/>
          <a:p>
            <a:r>
              <a:rPr lang="en-US" dirty="0"/>
              <a:t>Dopamine - Brain Health Analysis</a:t>
            </a:r>
          </a:p>
        </p:txBody>
      </p:sp>
      <p:sp>
        <p:nvSpPr>
          <p:cNvPr id="3" name="Content Placeholder 2">
            <a:extLst>
              <a:ext uri="{FF2B5EF4-FFF2-40B4-BE49-F238E27FC236}">
                <a16:creationId xmlns:a16="http://schemas.microsoft.com/office/drawing/2014/main" id="{9FC3FB60-F23E-4293-8DFE-FD4B479A5671}"/>
              </a:ext>
            </a:extLst>
          </p:cNvPr>
          <p:cNvSpPr>
            <a:spLocks noGrp="1"/>
          </p:cNvSpPr>
          <p:nvPr>
            <p:ph idx="1"/>
          </p:nvPr>
        </p:nvSpPr>
        <p:spPr/>
        <p:txBody>
          <a:bodyPr/>
          <a:lstStyle/>
          <a:p>
            <a:r>
              <a:rPr lang="en-US" dirty="0"/>
              <a:t>The Brain health can be measured based on events that lead to a rapid need for oxygen and glucose from the vascular system:</a:t>
            </a:r>
          </a:p>
          <a:p>
            <a:pPr lvl="1"/>
            <a:r>
              <a:rPr lang="en-US" dirty="0">
                <a:sym typeface="Wingdings" panose="05000000000000000000" pitchFamily="2" charset="2"/>
              </a:rPr>
              <a:t>Cerebral metabolic rate for glucose (</a:t>
            </a:r>
            <a:r>
              <a:rPr lang="en-US" dirty="0" err="1">
                <a:sym typeface="Wingdings" panose="05000000000000000000" pitchFamily="2" charset="2"/>
              </a:rPr>
              <a:t>CMRglc</a:t>
            </a:r>
            <a:r>
              <a:rPr lang="en-US" dirty="0">
                <a:sym typeface="Wingdings" panose="05000000000000000000" pitchFamily="2" charset="2"/>
              </a:rPr>
              <a:t>)   </a:t>
            </a:r>
            <a:r>
              <a:rPr lang="en-US" dirty="0"/>
              <a:t>Positron emission tomography (PET)</a:t>
            </a:r>
          </a:p>
          <a:p>
            <a:pPr lvl="1"/>
            <a:r>
              <a:rPr lang="en-US" dirty="0">
                <a:sym typeface="Wingdings" panose="05000000000000000000" pitchFamily="2" charset="2"/>
              </a:rPr>
              <a:t>Blood-oxygen-level dependent (BOLD) signal   </a:t>
            </a:r>
            <a:r>
              <a:rPr lang="en-US" dirty="0"/>
              <a:t>Functional magnetic resonance imaging (fMRI)</a:t>
            </a:r>
          </a:p>
          <a:p>
            <a:pPr lvl="1"/>
            <a:r>
              <a:rPr lang="en-US" dirty="0"/>
              <a:t>Energy expenditure mapping (pre, during and post synaptic neuronal signaling)</a:t>
            </a:r>
          </a:p>
          <a:p>
            <a:endParaRPr lang="en-US" dirty="0"/>
          </a:p>
        </p:txBody>
      </p:sp>
      <p:sp>
        <p:nvSpPr>
          <p:cNvPr id="4" name="Content Placeholder 3">
            <a:extLst>
              <a:ext uri="{FF2B5EF4-FFF2-40B4-BE49-F238E27FC236}">
                <a16:creationId xmlns:a16="http://schemas.microsoft.com/office/drawing/2014/main" id="{CCCC7291-D3FD-41B2-9FAD-EF514D5CC71B}"/>
              </a:ext>
            </a:extLst>
          </p:cNvPr>
          <p:cNvSpPr>
            <a:spLocks noGrp="1"/>
          </p:cNvSpPr>
          <p:nvPr>
            <p:ph idx="10"/>
          </p:nvPr>
        </p:nvSpPr>
        <p:spPr/>
        <p:txBody>
          <a:bodyPr/>
          <a:lstStyle/>
          <a:p>
            <a:endParaRPr lang="en-US"/>
          </a:p>
        </p:txBody>
      </p:sp>
    </p:spTree>
    <p:extLst>
      <p:ext uri="{BB962C8B-B14F-4D97-AF65-F5344CB8AC3E}">
        <p14:creationId xmlns:p14="http://schemas.microsoft.com/office/powerpoint/2010/main" val="10405560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A4C2B9-BEA7-4946-9B7E-BFABE269ED91}"/>
              </a:ext>
            </a:extLst>
          </p:cNvPr>
          <p:cNvSpPr>
            <a:spLocks noGrp="1"/>
          </p:cNvSpPr>
          <p:nvPr>
            <p:ph type="title"/>
          </p:nvPr>
        </p:nvSpPr>
        <p:spPr/>
        <p:txBody>
          <a:bodyPr>
            <a:normAutofit fontScale="90000"/>
          </a:bodyPr>
          <a:lstStyle/>
          <a:p>
            <a:r>
              <a:rPr lang="en-US" dirty="0"/>
              <a:t>Dopamine - most precise methods of measuring dopamine levels</a:t>
            </a:r>
          </a:p>
        </p:txBody>
      </p:sp>
      <p:sp>
        <p:nvSpPr>
          <p:cNvPr id="3" name="Content Placeholder 2">
            <a:extLst>
              <a:ext uri="{FF2B5EF4-FFF2-40B4-BE49-F238E27FC236}">
                <a16:creationId xmlns:a16="http://schemas.microsoft.com/office/drawing/2014/main" id="{817D948D-C5FF-4C9A-90AA-E5D4CC909470}"/>
              </a:ext>
            </a:extLst>
          </p:cNvPr>
          <p:cNvSpPr>
            <a:spLocks noGrp="1"/>
          </p:cNvSpPr>
          <p:nvPr>
            <p:ph idx="1"/>
          </p:nvPr>
        </p:nvSpPr>
        <p:spPr/>
        <p:txBody>
          <a:bodyPr>
            <a:normAutofit/>
          </a:bodyPr>
          <a:lstStyle/>
          <a:p>
            <a:r>
              <a:rPr lang="en-US" dirty="0"/>
              <a:t>HPLC or Mass spec for lysates</a:t>
            </a:r>
          </a:p>
          <a:p>
            <a:r>
              <a:rPr lang="en-US" dirty="0" err="1"/>
              <a:t>Radiactive</a:t>
            </a:r>
            <a:endParaRPr lang="en-US" dirty="0"/>
          </a:p>
          <a:p>
            <a:r>
              <a:rPr lang="en-US" dirty="0"/>
              <a:t>Imaging</a:t>
            </a:r>
          </a:p>
          <a:p>
            <a:endParaRPr lang="en-US" dirty="0"/>
          </a:p>
          <a:p>
            <a:endParaRPr lang="en-US" dirty="0"/>
          </a:p>
          <a:p>
            <a:r>
              <a:rPr lang="en-US" dirty="0"/>
              <a:t>biomarkers measured from eccrine sweat</a:t>
            </a:r>
          </a:p>
        </p:txBody>
      </p:sp>
      <p:sp>
        <p:nvSpPr>
          <p:cNvPr id="4" name="Content Placeholder 3">
            <a:extLst>
              <a:ext uri="{FF2B5EF4-FFF2-40B4-BE49-F238E27FC236}">
                <a16:creationId xmlns:a16="http://schemas.microsoft.com/office/drawing/2014/main" id="{B6628214-6A6D-479D-B877-529D9DEE57CB}"/>
              </a:ext>
            </a:extLst>
          </p:cNvPr>
          <p:cNvSpPr>
            <a:spLocks noGrp="1"/>
          </p:cNvSpPr>
          <p:nvPr>
            <p:ph idx="10"/>
          </p:nvPr>
        </p:nvSpPr>
        <p:spPr/>
        <p:txBody>
          <a:bodyPr/>
          <a:lstStyle/>
          <a:p>
            <a:r>
              <a:rPr lang="en-US" dirty="0">
                <a:hlinkClick r:id="rId2"/>
              </a:rPr>
              <a:t>https://www.researchgate.net/post/Which_are_the_most_precise_methods_of_measuring_dopamine_levels_in_different_parts_of_the_rat_brain</a:t>
            </a:r>
            <a:endParaRPr lang="en-US" dirty="0"/>
          </a:p>
          <a:p>
            <a:r>
              <a:rPr lang="en-US" dirty="0">
                <a:hlinkClick r:id="rId3"/>
              </a:rPr>
              <a:t>https://www.nature.com/articles/s41746-019-0150-9</a:t>
            </a:r>
            <a:endParaRPr lang="en-US" dirty="0"/>
          </a:p>
        </p:txBody>
      </p:sp>
    </p:spTree>
    <p:extLst>
      <p:ext uri="{BB962C8B-B14F-4D97-AF65-F5344CB8AC3E}">
        <p14:creationId xmlns:p14="http://schemas.microsoft.com/office/powerpoint/2010/main" val="71493378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217E8E-DFBD-4863-8B90-C6144A482CD6}"/>
              </a:ext>
            </a:extLst>
          </p:cNvPr>
          <p:cNvSpPr>
            <a:spLocks noGrp="1"/>
          </p:cNvSpPr>
          <p:nvPr>
            <p:ph type="title"/>
          </p:nvPr>
        </p:nvSpPr>
        <p:spPr/>
        <p:txBody>
          <a:bodyPr>
            <a:normAutofit fontScale="90000"/>
          </a:bodyPr>
          <a:lstStyle/>
          <a:p>
            <a:r>
              <a:rPr lang="en-US" dirty="0"/>
              <a:t>biomarkers from eccrine sweat or saliva</a:t>
            </a:r>
          </a:p>
        </p:txBody>
      </p:sp>
      <p:sp>
        <p:nvSpPr>
          <p:cNvPr id="3" name="Content Placeholder 2">
            <a:extLst>
              <a:ext uri="{FF2B5EF4-FFF2-40B4-BE49-F238E27FC236}">
                <a16:creationId xmlns:a16="http://schemas.microsoft.com/office/drawing/2014/main" id="{2008480C-7B1F-4055-A32B-5779A2A0ABA0}"/>
              </a:ext>
            </a:extLst>
          </p:cNvPr>
          <p:cNvSpPr>
            <a:spLocks noGrp="1"/>
          </p:cNvSpPr>
          <p:nvPr>
            <p:ph idx="1"/>
          </p:nvPr>
        </p:nvSpPr>
        <p:spPr/>
        <p:txBody>
          <a:bodyPr/>
          <a:lstStyle/>
          <a:p>
            <a:r>
              <a:rPr lang="en-US" dirty="0"/>
              <a:t>Wearable technology companies with products applicable towards measuring biomarkers from eccrine sweat or saliva</a:t>
            </a:r>
          </a:p>
          <a:p>
            <a:endParaRPr lang="en-US" dirty="0"/>
          </a:p>
        </p:txBody>
      </p:sp>
      <p:sp>
        <p:nvSpPr>
          <p:cNvPr id="4" name="Content Placeholder 3">
            <a:extLst>
              <a:ext uri="{FF2B5EF4-FFF2-40B4-BE49-F238E27FC236}">
                <a16:creationId xmlns:a16="http://schemas.microsoft.com/office/drawing/2014/main" id="{67F1CD57-2C81-438E-B3D5-FA328A004691}"/>
              </a:ext>
            </a:extLst>
          </p:cNvPr>
          <p:cNvSpPr>
            <a:spLocks noGrp="1"/>
          </p:cNvSpPr>
          <p:nvPr>
            <p:ph idx="10"/>
          </p:nvPr>
        </p:nvSpPr>
        <p:spPr/>
        <p:txBody>
          <a:bodyPr/>
          <a:lstStyle/>
          <a:p>
            <a:r>
              <a:rPr lang="en-US" dirty="0">
                <a:hlinkClick r:id="rId2"/>
              </a:rPr>
              <a:t>https://www.nature.com/articles/s41746-019-0150-9/tables/1</a:t>
            </a:r>
            <a:endParaRPr lang="en-US" dirty="0"/>
          </a:p>
        </p:txBody>
      </p:sp>
      <p:pic>
        <p:nvPicPr>
          <p:cNvPr id="5" name="Picture 4">
            <a:extLst>
              <a:ext uri="{FF2B5EF4-FFF2-40B4-BE49-F238E27FC236}">
                <a16:creationId xmlns:a16="http://schemas.microsoft.com/office/drawing/2014/main" id="{6D9508BB-6C26-4357-9B55-EAEE1657B241}"/>
              </a:ext>
            </a:extLst>
          </p:cNvPr>
          <p:cNvPicPr>
            <a:picLocks noChangeAspect="1"/>
          </p:cNvPicPr>
          <p:nvPr/>
        </p:nvPicPr>
        <p:blipFill>
          <a:blip r:embed="rId3"/>
          <a:stretch>
            <a:fillRect/>
          </a:stretch>
        </p:blipFill>
        <p:spPr>
          <a:xfrm>
            <a:off x="615129" y="1477108"/>
            <a:ext cx="7453645" cy="4244819"/>
          </a:xfrm>
          <a:prstGeom prst="rect">
            <a:avLst/>
          </a:prstGeom>
        </p:spPr>
      </p:pic>
    </p:spTree>
    <p:extLst>
      <p:ext uri="{BB962C8B-B14F-4D97-AF65-F5344CB8AC3E}">
        <p14:creationId xmlns:p14="http://schemas.microsoft.com/office/powerpoint/2010/main" val="26523414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781B6-DADB-4C04-83A3-BFCCC2CE2C84}"/>
              </a:ext>
            </a:extLst>
          </p:cNvPr>
          <p:cNvSpPr>
            <a:spLocks noGrp="1"/>
          </p:cNvSpPr>
          <p:nvPr>
            <p:ph type="title"/>
          </p:nvPr>
        </p:nvSpPr>
        <p:spPr/>
        <p:txBody>
          <a:bodyPr>
            <a:normAutofit fontScale="90000"/>
          </a:bodyPr>
          <a:lstStyle/>
          <a:p>
            <a:r>
              <a:rPr lang="en-US" dirty="0"/>
              <a:t>mental acuity and stress  measuring</a:t>
            </a:r>
          </a:p>
        </p:txBody>
      </p:sp>
      <p:sp>
        <p:nvSpPr>
          <p:cNvPr id="3" name="Content Placeholder 2">
            <a:extLst>
              <a:ext uri="{FF2B5EF4-FFF2-40B4-BE49-F238E27FC236}">
                <a16:creationId xmlns:a16="http://schemas.microsoft.com/office/drawing/2014/main" id="{1819ACAB-0915-4CA7-95D3-314FA185B5FE}"/>
              </a:ext>
            </a:extLst>
          </p:cNvPr>
          <p:cNvSpPr>
            <a:spLocks noGrp="1"/>
          </p:cNvSpPr>
          <p:nvPr>
            <p:ph idx="1"/>
          </p:nvPr>
        </p:nvSpPr>
        <p:spPr/>
        <p:txBody>
          <a:bodyPr/>
          <a:lstStyle/>
          <a:p>
            <a:r>
              <a:rPr lang="en-US" dirty="0"/>
              <a:t>Wearable technology companies with products applicable toward measuring the mental acuity and stress of the athlete</a:t>
            </a:r>
          </a:p>
          <a:p>
            <a:endParaRPr lang="en-US" dirty="0"/>
          </a:p>
        </p:txBody>
      </p:sp>
      <p:sp>
        <p:nvSpPr>
          <p:cNvPr id="4" name="Content Placeholder 3">
            <a:extLst>
              <a:ext uri="{FF2B5EF4-FFF2-40B4-BE49-F238E27FC236}">
                <a16:creationId xmlns:a16="http://schemas.microsoft.com/office/drawing/2014/main" id="{34C37E2F-CDFF-4DF0-894B-45F5A1A1D2E3}"/>
              </a:ext>
            </a:extLst>
          </p:cNvPr>
          <p:cNvSpPr>
            <a:spLocks noGrp="1"/>
          </p:cNvSpPr>
          <p:nvPr>
            <p:ph idx="10"/>
          </p:nvPr>
        </p:nvSpPr>
        <p:spPr/>
        <p:txBody>
          <a:bodyPr/>
          <a:lstStyle/>
          <a:p>
            <a:r>
              <a:rPr lang="en-US" dirty="0">
                <a:hlinkClick r:id="rId2"/>
              </a:rPr>
              <a:t>https://www.nature.com/articles/s41746-019-0150-9/tables/2</a:t>
            </a:r>
            <a:endParaRPr lang="en-US" dirty="0"/>
          </a:p>
        </p:txBody>
      </p:sp>
      <p:pic>
        <p:nvPicPr>
          <p:cNvPr id="5" name="Picture 4">
            <a:extLst>
              <a:ext uri="{FF2B5EF4-FFF2-40B4-BE49-F238E27FC236}">
                <a16:creationId xmlns:a16="http://schemas.microsoft.com/office/drawing/2014/main" id="{6C381D06-6535-4936-A059-7B24268B5459}"/>
              </a:ext>
            </a:extLst>
          </p:cNvPr>
          <p:cNvPicPr>
            <a:picLocks noChangeAspect="1"/>
          </p:cNvPicPr>
          <p:nvPr/>
        </p:nvPicPr>
        <p:blipFill>
          <a:blip r:embed="rId3"/>
          <a:stretch>
            <a:fillRect/>
          </a:stretch>
        </p:blipFill>
        <p:spPr>
          <a:xfrm>
            <a:off x="639200" y="1493705"/>
            <a:ext cx="7734300" cy="4171950"/>
          </a:xfrm>
          <a:prstGeom prst="rect">
            <a:avLst/>
          </a:prstGeom>
        </p:spPr>
      </p:pic>
    </p:spTree>
    <p:extLst>
      <p:ext uri="{BB962C8B-B14F-4D97-AF65-F5344CB8AC3E}">
        <p14:creationId xmlns:p14="http://schemas.microsoft.com/office/powerpoint/2010/main" val="3669923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67B41F-313A-4E94-ABCC-380E24C67314}"/>
              </a:ext>
            </a:extLst>
          </p:cNvPr>
          <p:cNvSpPr>
            <a:spLocks noGrp="1"/>
          </p:cNvSpPr>
          <p:nvPr>
            <p:ph type="title"/>
          </p:nvPr>
        </p:nvSpPr>
        <p:spPr/>
        <p:txBody>
          <a:bodyPr>
            <a:normAutofit fontScale="90000"/>
          </a:bodyPr>
          <a:lstStyle/>
          <a:p>
            <a:r>
              <a:rPr lang="en-US" dirty="0"/>
              <a:t>noninvasive saliva and eccrine sweat sensors</a:t>
            </a:r>
          </a:p>
        </p:txBody>
      </p:sp>
      <p:sp>
        <p:nvSpPr>
          <p:cNvPr id="3" name="Content Placeholder 2">
            <a:extLst>
              <a:ext uri="{FF2B5EF4-FFF2-40B4-BE49-F238E27FC236}">
                <a16:creationId xmlns:a16="http://schemas.microsoft.com/office/drawing/2014/main" id="{A57FD1AD-230F-4E82-A8C2-77E5853E74F1}"/>
              </a:ext>
            </a:extLst>
          </p:cNvPr>
          <p:cNvSpPr>
            <a:spLocks noGrp="1"/>
          </p:cNvSpPr>
          <p:nvPr>
            <p:ph idx="1"/>
          </p:nvPr>
        </p:nvSpPr>
        <p:spPr>
          <a:xfrm>
            <a:off x="346363" y="740229"/>
            <a:ext cx="4478855" cy="4981698"/>
          </a:xfrm>
        </p:spPr>
        <p:txBody>
          <a:bodyPr/>
          <a:lstStyle/>
          <a:p>
            <a:r>
              <a:rPr lang="en-US" dirty="0"/>
              <a:t>Sampling of biomarkers or physiological parameters which have been measured noninvasively from saliva and eccrine sweat sensors for monitoring human performance</a:t>
            </a:r>
          </a:p>
          <a:p>
            <a:r>
              <a:rPr lang="en-US" dirty="0"/>
              <a:t>Dashed line indicates that the specific biomarker has not been measured using a wearable sensor. Table is adapted and modified with permission from </a:t>
            </a:r>
            <a:r>
              <a:rPr lang="en-US" dirty="0" err="1"/>
              <a:t>Malon</a:t>
            </a:r>
            <a:r>
              <a:rPr lang="en-US" dirty="0"/>
              <a:t> et al.</a:t>
            </a:r>
            <a:r>
              <a:rPr lang="en-US" baseline="30000" dirty="0">
                <a:hlinkClick r:id="rId2" tooltip="Malon, R. S. P., Sadir, S., Balakrishnan, M. &amp; Córcoles, E. P. Saliva-based biosensors: noninvasive monitoring tool for clinical diagnostics. BioMed Res. Int. &#10;                    https://doi.org/10.1155/2014/962903&#10;                    &#10;                   (2014)."/>
              </a:rPr>
              <a:t>150</a:t>
            </a:r>
            <a:r>
              <a:rPr lang="en-US" dirty="0"/>
              <a:t> and </a:t>
            </a:r>
            <a:r>
              <a:rPr lang="en-US" dirty="0" err="1"/>
              <a:t>Bariya</a:t>
            </a:r>
            <a:r>
              <a:rPr lang="en-US" dirty="0"/>
              <a:t> et al.</a:t>
            </a:r>
            <a:r>
              <a:rPr lang="en-US" baseline="30000" dirty="0">
                <a:hlinkClick r:id="rId3" tooltip="Bariya, M., Nyein, H. Y. Y. &amp; Javey, A. Wearable sweat sensors. Nat. Electron. 1, 160–171 (2018)."/>
              </a:rPr>
              <a:t>20</a:t>
            </a:r>
            <a:endParaRPr lang="en-US" dirty="0"/>
          </a:p>
        </p:txBody>
      </p:sp>
      <p:sp>
        <p:nvSpPr>
          <p:cNvPr id="4" name="Content Placeholder 3">
            <a:extLst>
              <a:ext uri="{FF2B5EF4-FFF2-40B4-BE49-F238E27FC236}">
                <a16:creationId xmlns:a16="http://schemas.microsoft.com/office/drawing/2014/main" id="{068DB665-A780-4807-AE52-9E2456A5C438}"/>
              </a:ext>
            </a:extLst>
          </p:cNvPr>
          <p:cNvSpPr>
            <a:spLocks noGrp="1"/>
          </p:cNvSpPr>
          <p:nvPr>
            <p:ph idx="10"/>
          </p:nvPr>
        </p:nvSpPr>
        <p:spPr/>
        <p:txBody>
          <a:bodyPr>
            <a:normAutofit/>
          </a:bodyPr>
          <a:lstStyle/>
          <a:p>
            <a:r>
              <a:rPr lang="en-US" sz="1200" dirty="0">
                <a:hlinkClick r:id="rId4"/>
              </a:rPr>
              <a:t>https://www.nature.com/articles/s41746-019-0150-9/tables/4</a:t>
            </a:r>
            <a:endParaRPr lang="en-US" sz="1200" dirty="0"/>
          </a:p>
        </p:txBody>
      </p:sp>
      <p:pic>
        <p:nvPicPr>
          <p:cNvPr id="5" name="Picture 4">
            <a:extLst>
              <a:ext uri="{FF2B5EF4-FFF2-40B4-BE49-F238E27FC236}">
                <a16:creationId xmlns:a16="http://schemas.microsoft.com/office/drawing/2014/main" id="{639F2754-12E5-45C9-AFAF-1906C00EE748}"/>
              </a:ext>
            </a:extLst>
          </p:cNvPr>
          <p:cNvPicPr>
            <a:picLocks noChangeAspect="1"/>
          </p:cNvPicPr>
          <p:nvPr/>
        </p:nvPicPr>
        <p:blipFill rotWithShape="1">
          <a:blip r:embed="rId5"/>
          <a:srcRect b="6652"/>
          <a:stretch/>
        </p:blipFill>
        <p:spPr>
          <a:xfrm>
            <a:off x="4825218" y="823621"/>
            <a:ext cx="7118202" cy="5828907"/>
          </a:xfrm>
          <a:prstGeom prst="rect">
            <a:avLst/>
          </a:prstGeom>
        </p:spPr>
      </p:pic>
    </p:spTree>
    <p:extLst>
      <p:ext uri="{BB962C8B-B14F-4D97-AF65-F5344CB8AC3E}">
        <p14:creationId xmlns:p14="http://schemas.microsoft.com/office/powerpoint/2010/main" val="69785021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927790-1D6E-4C6C-A8E9-17F5BBB5697F}"/>
              </a:ext>
            </a:extLst>
          </p:cNvPr>
          <p:cNvSpPr>
            <a:spLocks noGrp="1"/>
          </p:cNvSpPr>
          <p:nvPr>
            <p:ph type="title"/>
          </p:nvPr>
        </p:nvSpPr>
        <p:spPr/>
        <p:txBody>
          <a:bodyPr>
            <a:normAutofit fontScale="90000"/>
          </a:bodyPr>
          <a:lstStyle/>
          <a:p>
            <a:r>
              <a:rPr lang="en-US" dirty="0"/>
              <a:t>Dopamine – Proposed method for dopamine levels measurement</a:t>
            </a:r>
          </a:p>
        </p:txBody>
      </p:sp>
      <p:sp>
        <p:nvSpPr>
          <p:cNvPr id="3" name="Content Placeholder 2">
            <a:extLst>
              <a:ext uri="{FF2B5EF4-FFF2-40B4-BE49-F238E27FC236}">
                <a16:creationId xmlns:a16="http://schemas.microsoft.com/office/drawing/2014/main" id="{2E3CB6AD-A68F-4553-8D15-E166AE5B5583}"/>
              </a:ext>
            </a:extLst>
          </p:cNvPr>
          <p:cNvSpPr>
            <a:spLocks noGrp="1"/>
          </p:cNvSpPr>
          <p:nvPr>
            <p:ph idx="1"/>
          </p:nvPr>
        </p:nvSpPr>
        <p:spPr/>
        <p:txBody>
          <a:bodyPr/>
          <a:lstStyle/>
          <a:p>
            <a:r>
              <a:rPr lang="en-US" dirty="0"/>
              <a:t>Correlation of:</a:t>
            </a:r>
          </a:p>
          <a:p>
            <a:pPr lvl="1"/>
            <a:r>
              <a:rPr lang="en-US" dirty="0" err="1"/>
              <a:t>Gsr</a:t>
            </a:r>
            <a:r>
              <a:rPr lang="en-US" dirty="0"/>
              <a:t> (Galvanic Skin response)</a:t>
            </a:r>
          </a:p>
          <a:p>
            <a:pPr lvl="1"/>
            <a:r>
              <a:rPr lang="en-US" dirty="0"/>
              <a:t>Bpm (Heartbeats per minute)</a:t>
            </a:r>
          </a:p>
          <a:p>
            <a:pPr lvl="1"/>
            <a:r>
              <a:rPr lang="en-US" dirty="0"/>
              <a:t>SpO2 (oxygen saturation, an estimate of the amount of oxygen in the blood)</a:t>
            </a:r>
          </a:p>
          <a:p>
            <a:pPr lvl="1"/>
            <a:r>
              <a:rPr lang="en-US" dirty="0"/>
              <a:t>Physical activity</a:t>
            </a:r>
          </a:p>
          <a:p>
            <a:r>
              <a:rPr lang="en-US" dirty="0"/>
              <a:t>Pearson's Correlation Coefficient</a:t>
            </a:r>
          </a:p>
          <a:p>
            <a:r>
              <a:rPr lang="en-US" dirty="0"/>
              <a:t>To measure biomarkers from sweat must adhere to the following set of requirements: </a:t>
            </a:r>
          </a:p>
          <a:p>
            <a:pPr lvl="1"/>
            <a:r>
              <a:rPr lang="en-US" dirty="0"/>
              <a:t>(1) the sweat analyte must be correlated to those found in blood circulation, </a:t>
            </a:r>
          </a:p>
          <a:p>
            <a:pPr lvl="1"/>
            <a:r>
              <a:rPr lang="en-US" dirty="0"/>
              <a:t>(2) the sweat rate must be steady or measured as a result of analyte dilution or sensor-dependencies on sweat rate, </a:t>
            </a:r>
          </a:p>
          <a:p>
            <a:pPr lvl="1"/>
            <a:r>
              <a:rPr lang="en-US" dirty="0"/>
              <a:t>(3) sweat must be transported and coupled to sensors in an expeditious manner to minimize analyte exchange with the skin or transport materials themselves, and </a:t>
            </a:r>
          </a:p>
          <a:p>
            <a:pPr lvl="1"/>
            <a:r>
              <a:rPr lang="en-US" dirty="0"/>
              <a:t>(4) continuous raw data needs to be shown for the measured analyte in both sweat and blood to ensure that various confounding factors have been resolved (e.g., influence of changing pH or salinity, sensor reversibility, or body motion artifacts)</a:t>
            </a:r>
          </a:p>
        </p:txBody>
      </p:sp>
      <p:sp>
        <p:nvSpPr>
          <p:cNvPr id="4" name="Content Placeholder 3">
            <a:extLst>
              <a:ext uri="{FF2B5EF4-FFF2-40B4-BE49-F238E27FC236}">
                <a16:creationId xmlns:a16="http://schemas.microsoft.com/office/drawing/2014/main" id="{0B4C3A71-B189-4E59-A936-AAE7F0065448}"/>
              </a:ext>
            </a:extLst>
          </p:cNvPr>
          <p:cNvSpPr>
            <a:spLocks noGrp="1"/>
          </p:cNvSpPr>
          <p:nvPr>
            <p:ph idx="10"/>
          </p:nvPr>
        </p:nvSpPr>
        <p:spPr/>
        <p:txBody>
          <a:bodyPr/>
          <a:lstStyle/>
          <a:p>
            <a:r>
              <a:rPr lang="en-US" dirty="0">
                <a:hlinkClick r:id="rId2"/>
              </a:rPr>
              <a:t>http://learntech.uwe.ac.uk/da/default.aspx?pageid=1442</a:t>
            </a:r>
            <a:endParaRPr lang="en-US" dirty="0"/>
          </a:p>
          <a:p>
            <a:r>
              <a:rPr lang="en-US" dirty="0">
                <a:hlinkClick r:id="rId3"/>
              </a:rPr>
              <a:t>https://www.nature.com/articles/s41746-019-0150-9</a:t>
            </a:r>
            <a:endParaRPr lang="en-US" dirty="0"/>
          </a:p>
        </p:txBody>
      </p:sp>
    </p:spTree>
    <p:extLst>
      <p:ext uri="{BB962C8B-B14F-4D97-AF65-F5344CB8AC3E}">
        <p14:creationId xmlns:p14="http://schemas.microsoft.com/office/powerpoint/2010/main" val="382871725"/>
      </p:ext>
    </p:extLst>
  </p:cSld>
  <p:clrMapOvr>
    <a:masterClrMapping/>
  </p:clrMapOvr>
</p:sld>
</file>

<file path=ppt/theme/theme1.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149576</TotalTime>
  <Words>2002</Words>
  <Application>Microsoft Office PowerPoint</Application>
  <PresentationFormat>Widescreen</PresentationFormat>
  <Paragraphs>117</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Mont Book</vt:lpstr>
      <vt:lpstr>SansSerif</vt:lpstr>
      <vt:lpstr>Tema do Office</vt:lpstr>
      <vt:lpstr>Dopamine</vt:lpstr>
      <vt:lpstr>Dopamine – Key Aspects</vt:lpstr>
      <vt:lpstr>Dopamine – Chemical Sensoring</vt:lpstr>
      <vt:lpstr>Dopamine - Brain Health Analysis</vt:lpstr>
      <vt:lpstr>Dopamine - most precise methods of measuring dopamine levels</vt:lpstr>
      <vt:lpstr>biomarkers from eccrine sweat or saliva</vt:lpstr>
      <vt:lpstr>mental acuity and stress  measuring</vt:lpstr>
      <vt:lpstr>noninvasive saliva and eccrine sweat sensors</vt:lpstr>
      <vt:lpstr>Dopamine – Proposed method for dopamine levels measurement</vt:lpstr>
      <vt:lpstr>Dopamine – Project Risk map</vt:lpstr>
      <vt:lpstr>Dopamine – Professionals References</vt:lpstr>
      <vt:lpstr>Dopamine - Literature</vt:lpstr>
      <vt:lpstr>Dopamine - Literature</vt:lpstr>
      <vt:lpstr>Dopamine - Literature</vt:lpstr>
      <vt:lpstr>Dopamine - Devices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Eye Project</dc:title>
  <dc:subject>Strategy</dc:subject>
  <dc:creator>Marcelo Lavor</dc:creator>
  <cp:keywords/>
  <cp:lastModifiedBy>Marcelo Lavor</cp:lastModifiedBy>
  <cp:revision>35</cp:revision>
  <dcterms:created xsi:type="dcterms:W3CDTF">2019-05-17T08:21:40Z</dcterms:created>
  <dcterms:modified xsi:type="dcterms:W3CDTF">2020-02-26T13:45:26Z</dcterms:modified>
  <cp:category>Confidential</cp:category>
  <cp:contentStatus>DRAFT</cp:contentStatus>
</cp:coreProperties>
</file>